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comments/comment1.xml" ContentType="application/vnd.openxmlformats-officedocument.presentationml.comments+xml"/>
  <Override PartName="/ppt/notesSlides/notesSlide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6.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7.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6"/>
  </p:notesMasterIdLst>
  <p:handoutMasterIdLst>
    <p:handoutMasterId r:id="rId27"/>
  </p:handoutMasterIdLst>
  <p:sldIdLst>
    <p:sldId id="368" r:id="rId5"/>
    <p:sldId id="369" r:id="rId6"/>
    <p:sldId id="383" r:id="rId7"/>
    <p:sldId id="278" r:id="rId8"/>
    <p:sldId id="260" r:id="rId9"/>
    <p:sldId id="261" r:id="rId10"/>
    <p:sldId id="384" r:id="rId11"/>
    <p:sldId id="273" r:id="rId12"/>
    <p:sldId id="380" r:id="rId13"/>
    <p:sldId id="381" r:id="rId14"/>
    <p:sldId id="465" r:id="rId15"/>
    <p:sldId id="371" r:id="rId16"/>
    <p:sldId id="373" r:id="rId17"/>
    <p:sldId id="374" r:id="rId18"/>
    <p:sldId id="466" r:id="rId19"/>
    <p:sldId id="471" r:id="rId20"/>
    <p:sldId id="470" r:id="rId21"/>
    <p:sldId id="376" r:id="rId22"/>
    <p:sldId id="469" r:id="rId23"/>
    <p:sldId id="8581" r:id="rId24"/>
    <p:sldId id="270" r:id="rId25"/>
  </p:sldIdLst>
  <p:sldSz cx="12192000" cy="6858000"/>
  <p:notesSz cx="7010400" cy="92964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69926304-C4E7-4C85-ABC7-19D54CA5C6F0}">
          <p14:sldIdLst>
            <p14:sldId id="368"/>
            <p14:sldId id="369"/>
            <p14:sldId id="383"/>
            <p14:sldId id="278"/>
            <p14:sldId id="260"/>
            <p14:sldId id="261"/>
            <p14:sldId id="384"/>
            <p14:sldId id="273"/>
            <p14:sldId id="380"/>
          </p14:sldIdLst>
        </p14:section>
        <p14:section name="Untitled Section" id="{71D515D6-ED6D-40F4-A9B4-7B2BE0F52434}">
          <p14:sldIdLst>
            <p14:sldId id="381"/>
            <p14:sldId id="465"/>
            <p14:sldId id="371"/>
            <p14:sldId id="373"/>
            <p14:sldId id="374"/>
            <p14:sldId id="466"/>
            <p14:sldId id="471"/>
            <p14:sldId id="470"/>
            <p14:sldId id="376"/>
            <p14:sldId id="469"/>
            <p14:sldId id="8581"/>
            <p14:sldId id="270"/>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FERNANDEZ Ida Mae" initials="FIM" lastIdx="4" clrIdx="0"/>
  <p:cmAuthor id="2" name="WIJAYANTI Anastasia" initials="WA"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9900"/>
    <a:srgbClr val="0033A0"/>
    <a:srgbClr val="00196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7336" autoAdjust="0"/>
  </p:normalViewPr>
  <p:slideViewPr>
    <p:cSldViewPr snapToGrid="0">
      <p:cViewPr varScale="1">
        <p:scale>
          <a:sx n="45" d="100"/>
          <a:sy n="45" d="100"/>
        </p:scale>
        <p:origin x="76" y="3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commentAuthors" Target="commentAuthor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handoutMaster" Target="handoutMasters/handoutMaster1.xml"/><Relationship Id="rId30"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6.xml"/><Relationship Id="rId1" Type="http://schemas.microsoft.com/office/2011/relationships/chartStyle" Target="style6.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en-ID" b="1"/>
              <a:t>Jumlah Pengungsi dibawah perhatian</a:t>
            </a:r>
            <a:r>
              <a:rPr lang="en-ID" b="1" baseline="0"/>
              <a:t> IOM</a:t>
            </a:r>
            <a:endParaRPr lang="en-ID" b="1"/>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lineMarker"/>
        <c:varyColors val="0"/>
        <c:ser>
          <c:idx val="0"/>
          <c:order val="0"/>
          <c:spPr>
            <a:ln w="19050" cap="rnd">
              <a:solidFill>
                <a:schemeClr val="accent1"/>
              </a:solidFill>
              <a:round/>
            </a:ln>
            <a:effectLst/>
          </c:spPr>
          <c:marker>
            <c:symbol val="circle"/>
            <c:size val="5"/>
            <c:spPr>
              <a:solidFill>
                <a:schemeClr val="accent1"/>
              </a:solidFill>
              <a:ln w="9525">
                <a:solidFill>
                  <a:schemeClr val="accent1"/>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Sheet1!$A$2:$A$11</c:f>
              <c:numCache>
                <c:formatCode>General</c:formatCode>
                <c:ptCount val="10"/>
                <c:pt idx="0">
                  <c:v>2012</c:v>
                </c:pt>
                <c:pt idx="1">
                  <c:v>2013</c:v>
                </c:pt>
                <c:pt idx="2">
                  <c:v>2014</c:v>
                </c:pt>
                <c:pt idx="3">
                  <c:v>2015</c:v>
                </c:pt>
                <c:pt idx="4">
                  <c:v>2016</c:v>
                </c:pt>
                <c:pt idx="5">
                  <c:v>2017</c:v>
                </c:pt>
                <c:pt idx="6">
                  <c:v>2018</c:v>
                </c:pt>
                <c:pt idx="7">
                  <c:v>2019</c:v>
                </c:pt>
                <c:pt idx="8">
                  <c:v>2020</c:v>
                </c:pt>
                <c:pt idx="9">
                  <c:v>2021</c:v>
                </c:pt>
              </c:numCache>
            </c:numRef>
          </c:xVal>
          <c:yVal>
            <c:numRef>
              <c:f>Sheet1!$B$2:$B$11</c:f>
              <c:numCache>
                <c:formatCode>General</c:formatCode>
                <c:ptCount val="10"/>
                <c:pt idx="0">
                  <c:v>2910</c:v>
                </c:pt>
                <c:pt idx="1">
                  <c:v>4220</c:v>
                </c:pt>
                <c:pt idx="2">
                  <c:v>7161</c:v>
                </c:pt>
                <c:pt idx="3">
                  <c:v>8754</c:v>
                </c:pt>
                <c:pt idx="4">
                  <c:v>8660</c:v>
                </c:pt>
                <c:pt idx="5">
                  <c:v>8661</c:v>
                </c:pt>
                <c:pt idx="6">
                  <c:v>8620</c:v>
                </c:pt>
                <c:pt idx="7">
                  <c:v>8093</c:v>
                </c:pt>
                <c:pt idx="8">
                  <c:v>7858</c:v>
                </c:pt>
                <c:pt idx="9">
                  <c:v>7625</c:v>
                </c:pt>
              </c:numCache>
            </c:numRef>
          </c:yVal>
          <c:smooth val="0"/>
          <c:extLst>
            <c:ext xmlns:c16="http://schemas.microsoft.com/office/drawing/2014/chart" uri="{C3380CC4-5D6E-409C-BE32-E72D297353CC}">
              <c16:uniqueId val="{00000000-F960-4821-BC46-483EDAFDD643}"/>
            </c:ext>
          </c:extLst>
        </c:ser>
        <c:dLbls>
          <c:showLegendKey val="0"/>
          <c:showVal val="0"/>
          <c:showCatName val="0"/>
          <c:showSerName val="0"/>
          <c:showPercent val="0"/>
          <c:showBubbleSize val="0"/>
        </c:dLbls>
        <c:axId val="417393280"/>
        <c:axId val="417390656"/>
      </c:scatterChart>
      <c:valAx>
        <c:axId val="417393280"/>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17390656"/>
        <c:crosses val="autoZero"/>
        <c:crossBetween val="midCat"/>
      </c:valAx>
      <c:valAx>
        <c:axId val="41739065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17393280"/>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title>
      <c:tx>
        <c:rich>
          <a:bodyPr rot="0" spcFirstLastPara="1" vertOverflow="ellipsis" vert="horz" wrap="square" anchor="ctr" anchorCtr="1"/>
          <a:lstStyle/>
          <a:p>
            <a:pPr>
              <a:defRPr sz="2128" b="1" i="0" u="none" strike="noStrike" kern="1200" baseline="0">
                <a:solidFill>
                  <a:schemeClr val="tx1">
                    <a:lumMod val="65000"/>
                    <a:lumOff val="35000"/>
                  </a:schemeClr>
                </a:solidFill>
                <a:latin typeface="+mn-lt"/>
                <a:ea typeface="+mn-ea"/>
                <a:cs typeface="+mn-cs"/>
              </a:defRPr>
            </a:pPr>
            <a:r>
              <a:rPr lang="en-ID" dirty="0" err="1"/>
              <a:t>Jumlah</a:t>
            </a:r>
            <a:r>
              <a:rPr lang="en-ID" dirty="0"/>
              <a:t> </a:t>
            </a:r>
            <a:r>
              <a:rPr lang="en-ID" dirty="0" err="1"/>
              <a:t>Pengungsi</a:t>
            </a:r>
            <a:r>
              <a:rPr lang="en-ID" dirty="0"/>
              <a:t> </a:t>
            </a:r>
            <a:r>
              <a:rPr lang="en-ID" dirty="0" err="1"/>
              <a:t>Berdasarkan</a:t>
            </a:r>
            <a:r>
              <a:rPr lang="en-ID" dirty="0"/>
              <a:t>  </a:t>
            </a:r>
            <a:r>
              <a:rPr lang="en-ID" dirty="0" err="1"/>
              <a:t>Lokasi</a:t>
            </a:r>
            <a:endParaRPr lang="en-ID" dirty="0"/>
          </a:p>
        </c:rich>
      </c:tx>
      <c:overlay val="0"/>
      <c:spPr>
        <a:noFill/>
        <a:ln>
          <a:noFill/>
        </a:ln>
        <a:effectLst/>
      </c:spPr>
      <c:txPr>
        <a:bodyPr rot="0" spcFirstLastPara="1" vertOverflow="ellipsis" vert="horz" wrap="square" anchor="ctr" anchorCtr="1"/>
        <a:lstStyle/>
        <a:p>
          <a:pPr>
            <a:defRPr sz="2128" b="1" i="0" u="none" strike="noStrike" kern="120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Sheet1!$D$22</c:f>
              <c:strCache>
                <c:ptCount val="1"/>
                <c:pt idx="0">
                  <c:v>Total</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Pt>
            <c:idx val="0"/>
            <c:invertIfNegative val="0"/>
            <c:bubble3D val="0"/>
            <c:spPr>
              <a:solidFill>
                <a:schemeClr val="accent6">
                  <a:lumMod val="40000"/>
                  <a:lumOff val="60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5-A0AC-46F2-A67F-56E4F9F91820}"/>
              </c:ext>
            </c:extLst>
          </c:dPt>
          <c:dPt>
            <c:idx val="1"/>
            <c:invertIfNegative val="0"/>
            <c:bubble3D val="0"/>
            <c:spPr>
              <a:solidFill>
                <a:schemeClr val="accent1">
                  <a:lumMod val="90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4-A0AC-46F2-A67F-56E4F9F91820}"/>
              </c:ext>
            </c:extLst>
          </c:dPt>
          <c:dPt>
            <c:idx val="2"/>
            <c:invertIfNegative val="0"/>
            <c:bubble3D val="0"/>
            <c:spPr>
              <a:solidFill>
                <a:schemeClr val="accent2">
                  <a:lumMod val="40000"/>
                  <a:lumOff val="60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3-A0AC-46F2-A67F-56E4F9F91820}"/>
              </c:ext>
            </c:extLst>
          </c:dPt>
          <c:dPt>
            <c:idx val="3"/>
            <c:invertIfNegative val="0"/>
            <c:bubble3D val="0"/>
            <c:spPr>
              <a:solidFill>
                <a:schemeClr val="accent5">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2-A0AC-46F2-A67F-56E4F9F91820}"/>
              </c:ext>
            </c:extLst>
          </c:dPt>
          <c:dPt>
            <c:idx val="4"/>
            <c:invertIfNegative val="0"/>
            <c:bubble3D val="0"/>
            <c:spPr>
              <a:solidFill>
                <a:schemeClr val="accent2">
                  <a:lumMod val="40000"/>
                  <a:lumOff val="60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1-A0AC-46F2-A67F-56E4F9F91820}"/>
              </c:ext>
            </c:extLst>
          </c:dPt>
          <c:dPt>
            <c:idx val="5"/>
            <c:invertIfNegative val="0"/>
            <c:bubble3D val="0"/>
            <c:spPr>
              <a:solidFill>
                <a:schemeClr val="accent5">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0-A0AC-46F2-A67F-56E4F9F91820}"/>
              </c:ext>
            </c:extLst>
          </c:dPt>
          <c:dPt>
            <c:idx val="6"/>
            <c:invertIfNegative val="0"/>
            <c:bubble3D val="0"/>
            <c:spPr>
              <a:solidFill>
                <a:schemeClr val="accent6">
                  <a:lumMod val="40000"/>
                  <a:lumOff val="60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6-A0AC-46F2-A67F-56E4F9F91820}"/>
              </c:ext>
            </c:extLst>
          </c:dPt>
          <c:dLbls>
            <c:spPr>
              <a:noFill/>
              <a:ln>
                <a:noFill/>
              </a:ln>
              <a:effectLst/>
            </c:spPr>
            <c:txPr>
              <a:bodyPr rot="0" spcFirstLastPara="1" vertOverflow="ellipsis" vert="horz" wrap="square" lIns="38100" tIns="19050" rIns="38100" bIns="19050" anchor="ctr" anchorCtr="1">
                <a:spAutoFit/>
              </a:bodyPr>
              <a:lstStyle/>
              <a:p>
                <a:pPr>
                  <a:defRPr sz="1150"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Sheet1!$C$23:$C$30</c:f>
              <c:strCache>
                <c:ptCount val="8"/>
                <c:pt idx="0">
                  <c:v>Tangerang</c:v>
                </c:pt>
                <c:pt idx="1">
                  <c:v>Medan</c:v>
                </c:pt>
                <c:pt idx="2">
                  <c:v>Makassar</c:v>
                </c:pt>
                <c:pt idx="3">
                  <c:v>Pekanbaru</c:v>
                </c:pt>
                <c:pt idx="4">
                  <c:v>Batam</c:v>
                </c:pt>
                <c:pt idx="5">
                  <c:v>Tanjung Pinang</c:v>
                </c:pt>
                <c:pt idx="6">
                  <c:v>Surabaya</c:v>
                </c:pt>
                <c:pt idx="7">
                  <c:v>Kupang</c:v>
                </c:pt>
              </c:strCache>
            </c:strRef>
          </c:cat>
          <c:val>
            <c:numRef>
              <c:f>Sheet1!$D$23:$D$30</c:f>
              <c:numCache>
                <c:formatCode>General</c:formatCode>
                <c:ptCount val="8"/>
                <c:pt idx="0">
                  <c:v>1790</c:v>
                </c:pt>
                <c:pt idx="1">
                  <c:v>1639</c:v>
                </c:pt>
                <c:pt idx="2">
                  <c:v>1565</c:v>
                </c:pt>
                <c:pt idx="3">
                  <c:v>904</c:v>
                </c:pt>
                <c:pt idx="4">
                  <c:v>482</c:v>
                </c:pt>
                <c:pt idx="5">
                  <c:v>415</c:v>
                </c:pt>
                <c:pt idx="6">
                  <c:v>372</c:v>
                </c:pt>
                <c:pt idx="7">
                  <c:v>215</c:v>
                </c:pt>
              </c:numCache>
            </c:numRef>
          </c:val>
          <c:extLst>
            <c:ext xmlns:c16="http://schemas.microsoft.com/office/drawing/2014/chart" uri="{C3380CC4-5D6E-409C-BE32-E72D297353CC}">
              <c16:uniqueId val="{00000000-01EA-483E-A892-244300F4A7B4}"/>
            </c:ext>
          </c:extLst>
        </c:ser>
        <c:dLbls>
          <c:dLblPos val="inEnd"/>
          <c:showLegendKey val="0"/>
          <c:showVal val="1"/>
          <c:showCatName val="0"/>
          <c:showSerName val="0"/>
          <c:showPercent val="0"/>
          <c:showBubbleSize val="0"/>
        </c:dLbls>
        <c:gapWidth val="100"/>
        <c:overlap val="-24"/>
        <c:axId val="483645384"/>
        <c:axId val="483650632"/>
      </c:barChart>
      <c:catAx>
        <c:axId val="483645384"/>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83650632"/>
        <c:crosses val="autoZero"/>
        <c:auto val="1"/>
        <c:lblAlgn val="ctr"/>
        <c:lblOffset val="100"/>
        <c:noMultiLvlLbl val="0"/>
      </c:catAx>
      <c:valAx>
        <c:axId val="48365063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8364538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700" b="1" i="0" u="none" strike="noStrike" kern="1200" spc="0" baseline="0">
                <a:solidFill>
                  <a:schemeClr val="tx1">
                    <a:lumMod val="65000"/>
                    <a:lumOff val="35000"/>
                  </a:schemeClr>
                </a:solidFill>
                <a:latin typeface="+mn-lt"/>
                <a:ea typeface="+mn-ea"/>
                <a:cs typeface="+mn-cs"/>
              </a:defRPr>
            </a:pPr>
            <a:r>
              <a:rPr lang="en-US" sz="1700" b="1" dirty="0" err="1"/>
              <a:t>Pengungsi</a:t>
            </a:r>
            <a:r>
              <a:rPr lang="en-US" sz="1700" b="1" dirty="0"/>
              <a:t> </a:t>
            </a:r>
            <a:r>
              <a:rPr lang="en-US" sz="1700" b="1" dirty="0" err="1"/>
              <a:t>berdasarkan</a:t>
            </a:r>
            <a:r>
              <a:rPr lang="en-US" sz="1700" b="1" dirty="0"/>
              <a:t> negara </a:t>
            </a:r>
            <a:r>
              <a:rPr lang="en-US" sz="1700" b="1" dirty="0" err="1"/>
              <a:t>asal</a:t>
            </a:r>
            <a:endParaRPr lang="en-ID" sz="1700" b="1" dirty="0"/>
          </a:p>
        </c:rich>
      </c:tx>
      <c:layout>
        <c:manualLayout>
          <c:xMode val="edge"/>
          <c:yMode val="edge"/>
          <c:x val="7.1505903553557473E-2"/>
          <c:y val="4.3248851685273162E-2"/>
        </c:manualLayout>
      </c:layout>
      <c:overlay val="0"/>
      <c:spPr>
        <a:noFill/>
        <a:ln>
          <a:noFill/>
        </a:ln>
        <a:effectLst/>
      </c:spPr>
      <c:txPr>
        <a:bodyPr rot="0" spcFirstLastPara="1" vertOverflow="ellipsis" vert="horz" wrap="square" anchor="ctr" anchorCtr="1"/>
        <a:lstStyle/>
        <a:p>
          <a:pPr>
            <a:defRPr sz="1700" b="1" i="0" u="none" strike="noStrike" kern="1200" spc="0" baseline="0">
              <a:solidFill>
                <a:schemeClr val="tx1">
                  <a:lumMod val="65000"/>
                  <a:lumOff val="35000"/>
                </a:schemeClr>
              </a:solidFill>
              <a:latin typeface="+mn-lt"/>
              <a:ea typeface="+mn-ea"/>
              <a:cs typeface="+mn-cs"/>
            </a:defRPr>
          </a:pPr>
          <a:endParaRPr lang="en-US"/>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dPt>
            <c:idx val="0"/>
            <c:bubble3D val="0"/>
            <c:spPr>
              <a:solidFill>
                <a:schemeClr val="accent1"/>
              </a:solidFill>
              <a:ln w="25400">
                <a:solidFill>
                  <a:schemeClr val="lt1"/>
                </a:solidFill>
              </a:ln>
              <a:effectLst/>
              <a:sp3d contourW="25400">
                <a:contourClr>
                  <a:schemeClr val="lt1"/>
                </a:contourClr>
              </a:sp3d>
            </c:spPr>
            <c:extLst>
              <c:ext xmlns:c16="http://schemas.microsoft.com/office/drawing/2014/chart" uri="{C3380CC4-5D6E-409C-BE32-E72D297353CC}">
                <c16:uniqueId val="{00000001-1B1A-4E70-8B29-E79B2611CFBA}"/>
              </c:ext>
            </c:extLst>
          </c:dPt>
          <c:dPt>
            <c:idx val="1"/>
            <c:bubble3D val="0"/>
            <c:spPr>
              <a:solidFill>
                <a:schemeClr val="accent2"/>
              </a:solidFill>
              <a:ln w="25400">
                <a:solidFill>
                  <a:schemeClr val="lt1"/>
                </a:solidFill>
              </a:ln>
              <a:effectLst/>
              <a:sp3d contourW="25400">
                <a:contourClr>
                  <a:schemeClr val="lt1"/>
                </a:contourClr>
              </a:sp3d>
            </c:spPr>
            <c:extLst>
              <c:ext xmlns:c16="http://schemas.microsoft.com/office/drawing/2014/chart" uri="{C3380CC4-5D6E-409C-BE32-E72D297353CC}">
                <c16:uniqueId val="{00000003-1B1A-4E70-8B29-E79B2611CFBA}"/>
              </c:ext>
            </c:extLst>
          </c:dPt>
          <c:dPt>
            <c:idx val="2"/>
            <c:bubble3D val="0"/>
            <c:spPr>
              <a:solidFill>
                <a:schemeClr val="accent3"/>
              </a:solidFill>
              <a:ln w="25400">
                <a:solidFill>
                  <a:schemeClr val="lt1"/>
                </a:solidFill>
              </a:ln>
              <a:effectLst/>
              <a:sp3d contourW="25400">
                <a:contourClr>
                  <a:schemeClr val="lt1"/>
                </a:contourClr>
              </a:sp3d>
            </c:spPr>
            <c:extLst>
              <c:ext xmlns:c16="http://schemas.microsoft.com/office/drawing/2014/chart" uri="{C3380CC4-5D6E-409C-BE32-E72D297353CC}">
                <c16:uniqueId val="{00000005-1B1A-4E70-8B29-E79B2611CFBA}"/>
              </c:ext>
            </c:extLst>
          </c:dPt>
          <c:dPt>
            <c:idx val="3"/>
            <c:bubble3D val="0"/>
            <c:spPr>
              <a:solidFill>
                <a:schemeClr val="accent4"/>
              </a:solidFill>
              <a:ln w="25400">
                <a:solidFill>
                  <a:schemeClr val="lt1"/>
                </a:solidFill>
              </a:ln>
              <a:effectLst/>
              <a:sp3d contourW="25400">
                <a:contourClr>
                  <a:schemeClr val="lt1"/>
                </a:contourClr>
              </a:sp3d>
            </c:spPr>
            <c:extLst>
              <c:ext xmlns:c16="http://schemas.microsoft.com/office/drawing/2014/chart" uri="{C3380CC4-5D6E-409C-BE32-E72D297353CC}">
                <c16:uniqueId val="{00000007-1B1A-4E70-8B29-E79B2611CFBA}"/>
              </c:ext>
            </c:extLst>
          </c:dPt>
          <c:dPt>
            <c:idx val="4"/>
            <c:bubble3D val="0"/>
            <c:spPr>
              <a:solidFill>
                <a:schemeClr val="accent5"/>
              </a:solidFill>
              <a:ln w="25400">
                <a:solidFill>
                  <a:schemeClr val="lt1"/>
                </a:solidFill>
              </a:ln>
              <a:effectLst/>
              <a:sp3d contourW="25400">
                <a:contourClr>
                  <a:schemeClr val="lt1"/>
                </a:contourClr>
              </a:sp3d>
            </c:spPr>
            <c:extLst>
              <c:ext xmlns:c16="http://schemas.microsoft.com/office/drawing/2014/chart" uri="{C3380CC4-5D6E-409C-BE32-E72D297353CC}">
                <c16:uniqueId val="{00000009-1B1A-4E70-8B29-E79B2611CFBA}"/>
              </c:ext>
            </c:extLst>
          </c:dPt>
          <c:dPt>
            <c:idx val="5"/>
            <c:bubble3D val="0"/>
            <c:spPr>
              <a:solidFill>
                <a:schemeClr val="accent6"/>
              </a:solidFill>
              <a:ln w="25400">
                <a:solidFill>
                  <a:schemeClr val="lt1"/>
                </a:solidFill>
              </a:ln>
              <a:effectLst/>
              <a:sp3d contourW="25400">
                <a:contourClr>
                  <a:schemeClr val="lt1"/>
                </a:contourClr>
              </a:sp3d>
            </c:spPr>
            <c:extLst>
              <c:ext xmlns:c16="http://schemas.microsoft.com/office/drawing/2014/chart" uri="{C3380CC4-5D6E-409C-BE32-E72D297353CC}">
                <c16:uniqueId val="{0000000B-1B1A-4E70-8B29-E79B2611CFBA}"/>
              </c:ext>
            </c:extLst>
          </c:dPt>
          <c:dPt>
            <c:idx val="6"/>
            <c:bubble3D val="0"/>
            <c:spPr>
              <a:solidFill>
                <a:schemeClr val="accent1">
                  <a:lumMod val="6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0D-1B1A-4E70-8B29-E79B2611CFBA}"/>
              </c:ext>
            </c:extLst>
          </c:dPt>
          <c:dPt>
            <c:idx val="7"/>
            <c:bubble3D val="0"/>
            <c:spPr>
              <a:solidFill>
                <a:schemeClr val="accent2">
                  <a:lumMod val="6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0F-1B1A-4E70-8B29-E79B2611CFBA}"/>
              </c:ext>
            </c:extLst>
          </c:dPt>
          <c:dPt>
            <c:idx val="8"/>
            <c:bubble3D val="0"/>
            <c:spPr>
              <a:solidFill>
                <a:schemeClr val="accent3">
                  <a:lumMod val="6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11-1B1A-4E70-8B29-E79B2611CFBA}"/>
              </c:ext>
            </c:extLst>
          </c:dPt>
          <c:dPt>
            <c:idx val="9"/>
            <c:bubble3D val="0"/>
            <c:spPr>
              <a:solidFill>
                <a:schemeClr val="accent4">
                  <a:lumMod val="6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13-1B1A-4E70-8B29-E79B2611CFBA}"/>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Sheet2!$K$2:$K$11</c:f>
              <c:strCache>
                <c:ptCount val="10"/>
                <c:pt idx="0">
                  <c:v>Afghanistan</c:v>
                </c:pt>
                <c:pt idx="1">
                  <c:v>Somalia</c:v>
                </c:pt>
                <c:pt idx="2">
                  <c:v>Sri Lanka</c:v>
                </c:pt>
                <c:pt idx="3">
                  <c:v>Myanmar</c:v>
                </c:pt>
                <c:pt idx="4">
                  <c:v>Sudan</c:v>
                </c:pt>
                <c:pt idx="5">
                  <c:v>Iraq</c:v>
                </c:pt>
                <c:pt idx="6">
                  <c:v>Palestinian</c:v>
                </c:pt>
                <c:pt idx="7">
                  <c:v>Pakistan</c:v>
                </c:pt>
                <c:pt idx="8">
                  <c:v>Iran</c:v>
                </c:pt>
                <c:pt idx="9">
                  <c:v>others</c:v>
                </c:pt>
              </c:strCache>
            </c:strRef>
          </c:cat>
          <c:val>
            <c:numRef>
              <c:f>Sheet2!$L$2:$L$11</c:f>
              <c:numCache>
                <c:formatCode>General</c:formatCode>
                <c:ptCount val="10"/>
                <c:pt idx="0">
                  <c:v>4448</c:v>
                </c:pt>
                <c:pt idx="1">
                  <c:v>966</c:v>
                </c:pt>
                <c:pt idx="2">
                  <c:v>405</c:v>
                </c:pt>
                <c:pt idx="3">
                  <c:v>395</c:v>
                </c:pt>
                <c:pt idx="4">
                  <c:v>369</c:v>
                </c:pt>
                <c:pt idx="5">
                  <c:v>198</c:v>
                </c:pt>
                <c:pt idx="6">
                  <c:v>176</c:v>
                </c:pt>
                <c:pt idx="7">
                  <c:v>128</c:v>
                </c:pt>
                <c:pt idx="8">
                  <c:v>126</c:v>
                </c:pt>
                <c:pt idx="9">
                  <c:v>171</c:v>
                </c:pt>
              </c:numCache>
            </c:numRef>
          </c:val>
          <c:extLst>
            <c:ext xmlns:c16="http://schemas.microsoft.com/office/drawing/2014/chart" uri="{C3380CC4-5D6E-409C-BE32-E72D297353CC}">
              <c16:uniqueId val="{00000014-1B1A-4E70-8B29-E79B2611CFBA}"/>
            </c:ext>
          </c:extLst>
        </c:ser>
        <c:dLbls>
          <c:showLegendKey val="0"/>
          <c:showVal val="0"/>
          <c:showCatName val="0"/>
          <c:showSerName val="0"/>
          <c:showPercent val="0"/>
          <c:showBubbleSize val="0"/>
          <c:showLeaderLines val="1"/>
        </c:dLbls>
      </c:pie3DChart>
      <c:spPr>
        <a:noFill/>
        <a:ln>
          <a:noFill/>
        </a:ln>
        <a:effectLst/>
      </c:spPr>
    </c:plotArea>
    <c:legend>
      <c:legendPos val="r"/>
      <c:layout>
        <c:manualLayout>
          <c:xMode val="edge"/>
          <c:yMode val="edge"/>
          <c:x val="0.73036604041340836"/>
          <c:y val="4.4860570824226974E-2"/>
          <c:w val="0.2474116673239522"/>
          <c:h val="0.93336926651308927"/>
        </c:manualLayout>
      </c:layout>
      <c:overlay val="0"/>
      <c:spPr>
        <a:noFill/>
        <a:ln>
          <a:noFill/>
        </a:ln>
        <a:effectLst/>
      </c:spPr>
      <c:txPr>
        <a:bodyPr rot="0" spcFirstLastPara="1" vertOverflow="ellipsis" vert="horz" wrap="square" anchor="ctr" anchorCtr="1"/>
        <a:lstStyle/>
        <a:p>
          <a:pPr>
            <a:defRPr sz="1300" b="1"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en-US" sz="1400" b="1" dirty="0" err="1"/>
              <a:t>Pengungsi</a:t>
            </a:r>
            <a:r>
              <a:rPr lang="en-US" sz="1400" b="1" baseline="0" dirty="0"/>
              <a:t> </a:t>
            </a:r>
            <a:r>
              <a:rPr lang="en-US" sz="1400" b="1" baseline="0" dirty="0" err="1"/>
              <a:t>berdasarkan</a:t>
            </a:r>
            <a:r>
              <a:rPr lang="en-US" sz="1400" b="1" baseline="0" dirty="0"/>
              <a:t> </a:t>
            </a:r>
            <a:r>
              <a:rPr lang="en-US" sz="1400" b="1" baseline="0" dirty="0" err="1"/>
              <a:t>jenis</a:t>
            </a:r>
            <a:r>
              <a:rPr lang="en-US" sz="1400" b="1" baseline="0" dirty="0"/>
              <a:t> </a:t>
            </a:r>
            <a:r>
              <a:rPr lang="en-US" sz="1400" b="1" baseline="0" dirty="0" err="1"/>
              <a:t>kelamin</a:t>
            </a:r>
            <a:endParaRPr lang="en-ID" sz="1400" b="1" dirty="0"/>
          </a:p>
        </c:rich>
      </c:tx>
      <c:layout>
        <c:manualLayout>
          <c:xMode val="edge"/>
          <c:yMode val="edge"/>
          <c:x val="0.11432378054687016"/>
          <c:y val="8.8394181692230275E-2"/>
        </c:manualLayout>
      </c:layout>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9081739923046262"/>
          <c:y val="0.29759928635380384"/>
          <c:w val="0.59819819319103928"/>
          <c:h val="0.61545898494938467"/>
        </c:manualLayout>
      </c:layout>
      <c:pieChart>
        <c:varyColors val="1"/>
        <c:ser>
          <c:idx val="0"/>
          <c:order val="0"/>
          <c:dPt>
            <c:idx val="0"/>
            <c:bubble3D val="0"/>
            <c:spPr>
              <a:solidFill>
                <a:schemeClr val="accent1"/>
              </a:solidFill>
              <a:ln w="19050">
                <a:solidFill>
                  <a:schemeClr val="lt1"/>
                </a:solidFill>
              </a:ln>
              <a:effectLst>
                <a:glow rad="63500">
                  <a:schemeClr val="accent1">
                    <a:satMod val="175000"/>
                    <a:alpha val="40000"/>
                  </a:schemeClr>
                </a:glow>
              </a:effectLst>
            </c:spPr>
            <c:extLst>
              <c:ext xmlns:c16="http://schemas.microsoft.com/office/drawing/2014/chart" uri="{C3380CC4-5D6E-409C-BE32-E72D297353CC}">
                <c16:uniqueId val="{00000001-3ED5-4C96-AC45-FAEF9DC247F6}"/>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3ED5-4C96-AC45-FAEF9DC247F6}"/>
              </c:ext>
            </c:extLst>
          </c:dPt>
          <c:dLbls>
            <c:dLbl>
              <c:idx val="0"/>
              <c:layout>
                <c:manualLayout>
                  <c:x val="-0.34926515420355231"/>
                  <c:y val="-9.142238164013522E-2"/>
                </c:manualLayout>
              </c:layout>
              <c:tx>
                <c:rich>
                  <a:bodyPr rot="0" spcFirstLastPara="1" vertOverflow="ellipsis" vert="horz" wrap="square" lIns="38100" tIns="19050" rIns="38100" bIns="19050" anchor="ctr" anchorCtr="1">
                    <a:noAutofit/>
                  </a:bodyPr>
                  <a:lstStyle/>
                  <a:p>
                    <a:pPr>
                      <a:defRPr sz="1300" b="1" i="0" u="none" strike="noStrike" kern="1200" baseline="0">
                        <a:solidFill>
                          <a:schemeClr val="bg1"/>
                        </a:solidFill>
                        <a:latin typeface="+mn-lt"/>
                        <a:ea typeface="+mn-ea"/>
                        <a:cs typeface="+mn-cs"/>
                      </a:defRPr>
                    </a:pPr>
                    <a:r>
                      <a:rPr lang="en-US" sz="1300" dirty="0" err="1">
                        <a:solidFill>
                          <a:schemeClr val="bg1"/>
                        </a:solidFill>
                      </a:rPr>
                      <a:t>Laki-Laki</a:t>
                    </a:r>
                    <a:r>
                      <a:rPr lang="en-US" sz="1300" baseline="0" dirty="0">
                        <a:solidFill>
                          <a:schemeClr val="bg1"/>
                        </a:solidFill>
                      </a:rPr>
                      <a:t>
</a:t>
                    </a:r>
                    <a:fld id="{A5B86874-B673-4344-B301-983100CA1A7C}" type="PERCENTAGE">
                      <a:rPr lang="en-US" sz="1300" baseline="0">
                        <a:solidFill>
                          <a:schemeClr val="bg1"/>
                        </a:solidFill>
                      </a:rPr>
                      <a:pPr>
                        <a:defRPr sz="1300" b="1">
                          <a:solidFill>
                            <a:schemeClr val="bg1"/>
                          </a:solidFill>
                        </a:defRPr>
                      </a:pPr>
                      <a:t>[PERCENTAGE]</a:t>
                    </a:fld>
                    <a:endParaRPr lang="en-US" sz="1300" baseline="0" dirty="0">
                      <a:solidFill>
                        <a:schemeClr val="bg1"/>
                      </a:solidFill>
                    </a:endParaRPr>
                  </a:p>
                </c:rich>
              </c:tx>
              <c:spPr>
                <a:noFill/>
                <a:ln>
                  <a:noFill/>
                </a:ln>
                <a:effectLst/>
              </c:spPr>
              <c:txPr>
                <a:bodyPr rot="0" spcFirstLastPara="1" vertOverflow="ellipsis" vert="horz" wrap="square" lIns="38100" tIns="19050" rIns="38100" bIns="19050" anchor="ctr" anchorCtr="1">
                  <a:noAutofit/>
                </a:bodyPr>
                <a:lstStyle/>
                <a:p>
                  <a:pPr>
                    <a:defRPr sz="1300" b="1" i="0" u="none" strike="noStrike" kern="1200" baseline="0">
                      <a:solidFill>
                        <a:schemeClr val="bg1"/>
                      </a:solidFill>
                      <a:latin typeface="+mn-lt"/>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15:layout>
                    <c:manualLayout>
                      <c:w val="0.36445035740367493"/>
                      <c:h val="0.28591108924405223"/>
                    </c:manualLayout>
                  </c15:layout>
                  <c15:dlblFieldTable/>
                  <c15:showDataLabelsRange val="0"/>
                </c:ext>
                <c:ext xmlns:c16="http://schemas.microsoft.com/office/drawing/2014/chart" uri="{C3380CC4-5D6E-409C-BE32-E72D297353CC}">
                  <c16:uniqueId val="{00000001-3ED5-4C96-AC45-FAEF9DC247F6}"/>
                </c:ext>
              </c:extLst>
            </c:dLbl>
            <c:dLbl>
              <c:idx val="1"/>
              <c:layout>
                <c:manualLayout>
                  <c:x val="0.29854508844280636"/>
                  <c:y val="0.16060143644170255"/>
                </c:manualLayout>
              </c:layout>
              <c:tx>
                <c:rich>
                  <a:bodyPr rot="0" spcFirstLastPara="1" vertOverflow="ellipsis" vert="horz" wrap="square" lIns="38100" tIns="19050" rIns="38100" bIns="19050" anchor="ctr" anchorCtr="1">
                    <a:spAutoFit/>
                  </a:bodyPr>
                  <a:lstStyle/>
                  <a:p>
                    <a:pPr>
                      <a:defRPr sz="1300" b="1" i="0" u="none" strike="noStrike" kern="1200" baseline="0">
                        <a:solidFill>
                          <a:schemeClr val="bg1"/>
                        </a:solidFill>
                        <a:latin typeface="+mn-lt"/>
                        <a:ea typeface="+mn-ea"/>
                        <a:cs typeface="+mn-cs"/>
                      </a:defRPr>
                    </a:pPr>
                    <a:r>
                      <a:rPr lang="en-US" sz="1300" dirty="0" err="1">
                        <a:solidFill>
                          <a:schemeClr val="bg1"/>
                        </a:solidFill>
                      </a:rPr>
                      <a:t>Perempuan</a:t>
                    </a:r>
                    <a:r>
                      <a:rPr lang="en-US" sz="1300" baseline="0" dirty="0">
                        <a:solidFill>
                          <a:schemeClr val="bg1"/>
                        </a:solidFill>
                      </a:rPr>
                      <a:t>
</a:t>
                    </a:r>
                    <a:fld id="{45495727-FCBC-428A-B6CE-64992BF0F441}" type="PERCENTAGE">
                      <a:rPr lang="en-US" sz="1300" baseline="0">
                        <a:solidFill>
                          <a:schemeClr val="bg1"/>
                        </a:solidFill>
                      </a:rPr>
                      <a:pPr>
                        <a:defRPr sz="1300" b="1">
                          <a:solidFill>
                            <a:schemeClr val="bg1"/>
                          </a:solidFill>
                        </a:defRPr>
                      </a:pPr>
                      <a:t>[PERCENTAGE]</a:t>
                    </a:fld>
                    <a:endParaRPr lang="en-US" sz="1300" baseline="0" dirty="0">
                      <a:solidFill>
                        <a:schemeClr val="bg1"/>
                      </a:solidFill>
                    </a:endParaRPr>
                  </a:p>
                </c:rich>
              </c:tx>
              <c:spPr>
                <a:noFill/>
                <a:ln>
                  <a:noFill/>
                </a:ln>
                <a:effectLst/>
              </c:spPr>
              <c:txPr>
                <a:bodyPr rot="0" spcFirstLastPara="1" vertOverflow="ellipsis" vert="horz" wrap="square" lIns="38100" tIns="19050" rIns="38100" bIns="19050" anchor="ctr" anchorCtr="1">
                  <a:spAutoFit/>
                </a:bodyPr>
                <a:lstStyle/>
                <a:p>
                  <a:pPr>
                    <a:defRPr sz="1300" b="1" i="0" u="none" strike="noStrike" kern="1200" baseline="0">
                      <a:solidFill>
                        <a:schemeClr val="bg1"/>
                      </a:solidFill>
                      <a:latin typeface="+mn-lt"/>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15:layout>
                    <c:manualLayout>
                      <c:w val="0.37259281373416187"/>
                      <c:h val="0.19452495474359061"/>
                    </c:manualLayout>
                  </c15:layout>
                  <c15:dlblFieldTable/>
                  <c15:showDataLabelsRange val="0"/>
                </c:ext>
                <c:ext xmlns:c16="http://schemas.microsoft.com/office/drawing/2014/chart" uri="{C3380CC4-5D6E-409C-BE32-E72D297353CC}">
                  <c16:uniqueId val="{00000003-3ED5-4C96-AC45-FAEF9DC247F6}"/>
                </c:ext>
              </c:extLst>
            </c:dLbl>
            <c:spPr>
              <a:noFill/>
              <a:ln>
                <a:noFill/>
              </a:ln>
              <a:effectLst/>
            </c:spPr>
            <c:txPr>
              <a:bodyPr rot="0" spcFirstLastPara="1" vertOverflow="ellipsis" vert="horz" wrap="square" lIns="38100" tIns="19050" rIns="38100" bIns="19050" anchor="ctr" anchorCtr="1">
                <a:spAutoFit/>
              </a:bodyPr>
              <a:lstStyle/>
              <a:p>
                <a:pPr>
                  <a:defRPr sz="1300" b="0" i="0" u="none" strike="noStrike" kern="1200" baseline="0">
                    <a:solidFill>
                      <a:schemeClr val="bg1"/>
                    </a:solidFill>
                    <a:latin typeface="+mn-lt"/>
                    <a:ea typeface="+mn-ea"/>
                    <a:cs typeface="+mn-cs"/>
                  </a:defRPr>
                </a:pPr>
                <a:endParaRPr lang="en-US"/>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Sheet3!$B$4:$B$5</c:f>
              <c:strCache>
                <c:ptCount val="2"/>
                <c:pt idx="0">
                  <c:v>Male</c:v>
                </c:pt>
                <c:pt idx="1">
                  <c:v>Female</c:v>
                </c:pt>
              </c:strCache>
            </c:strRef>
          </c:cat>
          <c:val>
            <c:numRef>
              <c:f>Sheet3!$C$4:$C$5</c:f>
              <c:numCache>
                <c:formatCode>General</c:formatCode>
                <c:ptCount val="2"/>
                <c:pt idx="0">
                  <c:v>5289</c:v>
                </c:pt>
                <c:pt idx="1">
                  <c:v>2093</c:v>
                </c:pt>
              </c:numCache>
            </c:numRef>
          </c:val>
          <c:extLst>
            <c:ext xmlns:c16="http://schemas.microsoft.com/office/drawing/2014/chart" uri="{C3380CC4-5D6E-409C-BE32-E72D297353CC}">
              <c16:uniqueId val="{00000004-3ED5-4C96-AC45-FAEF9DC247F6}"/>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chemeClr val="tx1">
                    <a:lumMod val="65000"/>
                    <a:lumOff val="35000"/>
                  </a:schemeClr>
                </a:solidFill>
                <a:latin typeface="+mn-lt"/>
                <a:ea typeface="+mn-ea"/>
                <a:cs typeface="+mn-cs"/>
              </a:defRPr>
            </a:pPr>
            <a:r>
              <a:rPr lang="en-ID" sz="1500" b="1" dirty="0" err="1"/>
              <a:t>Pengungsi</a:t>
            </a:r>
            <a:r>
              <a:rPr lang="en-ID" sz="1500" b="1" dirty="0"/>
              <a:t> </a:t>
            </a:r>
            <a:r>
              <a:rPr lang="en-ID" sz="1500" b="1" dirty="0" err="1"/>
              <a:t>berdasarkan</a:t>
            </a:r>
            <a:r>
              <a:rPr lang="en-ID" sz="1500" b="1" dirty="0"/>
              <a:t> </a:t>
            </a:r>
            <a:r>
              <a:rPr lang="en-ID" sz="1500" b="1" dirty="0" err="1"/>
              <a:t>Usia</a:t>
            </a:r>
            <a:endParaRPr lang="en-ID" sz="1500" b="1" dirty="0"/>
          </a:p>
        </c:rich>
      </c:tx>
      <c:layout>
        <c:manualLayout>
          <c:xMode val="edge"/>
          <c:yMode val="edge"/>
          <c:x val="0.19990024876781154"/>
          <c:y val="9.6201432164102985E-2"/>
        </c:manualLayout>
      </c:layout>
      <c:overlay val="0"/>
      <c:spPr>
        <a:noFill/>
        <a:ln>
          <a:noFill/>
        </a:ln>
        <a:effectLst/>
      </c:spPr>
      <c:txPr>
        <a:bodyPr rot="0" spcFirstLastPara="1" vertOverflow="ellipsis" vert="horz" wrap="square" anchor="ctr" anchorCtr="1"/>
        <a:lstStyle/>
        <a:p>
          <a:pPr>
            <a:defRPr sz="12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23532089602341316"/>
          <c:y val="0.27265657351203404"/>
          <c:w val="0.50325718952054332"/>
          <c:h val="0.61828273289499824"/>
        </c:manualLayout>
      </c:layout>
      <c:pieChart>
        <c:varyColors val="1"/>
        <c:ser>
          <c:idx val="0"/>
          <c:order val="0"/>
          <c:explosion val="3"/>
          <c:dPt>
            <c:idx val="0"/>
            <c:bubble3D val="0"/>
            <c:spPr>
              <a:solidFill>
                <a:schemeClr val="accent1"/>
              </a:solidFill>
              <a:ln w="19050">
                <a:solidFill>
                  <a:schemeClr val="lt1"/>
                </a:solidFill>
              </a:ln>
              <a:effectLst/>
            </c:spPr>
            <c:extLst>
              <c:ext xmlns:c16="http://schemas.microsoft.com/office/drawing/2014/chart" uri="{C3380CC4-5D6E-409C-BE32-E72D297353CC}">
                <c16:uniqueId val="{00000001-3C1A-4471-A54E-E2959E8E9675}"/>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3C1A-4471-A54E-E2959E8E9675}"/>
              </c:ext>
            </c:extLst>
          </c:dPt>
          <c:dLbls>
            <c:dLbl>
              <c:idx val="0"/>
              <c:layout>
                <c:manualLayout>
                  <c:x val="-0.18704005333693413"/>
                  <c:y val="-0.14654226961157654"/>
                </c:manualLayout>
              </c:layout>
              <c:tx>
                <c:rich>
                  <a:bodyPr rot="0" spcFirstLastPara="1" vertOverflow="ellipsis" vert="horz" wrap="square" lIns="38100" tIns="19050" rIns="38100" bIns="19050" anchor="ctr" anchorCtr="1">
                    <a:spAutoFit/>
                  </a:bodyPr>
                  <a:lstStyle/>
                  <a:p>
                    <a:pPr>
                      <a:defRPr sz="1300" b="1" i="0" u="none" strike="noStrike" kern="1200" baseline="0">
                        <a:solidFill>
                          <a:schemeClr val="bg1"/>
                        </a:solidFill>
                        <a:latin typeface="+mn-lt"/>
                        <a:ea typeface="+mn-ea"/>
                        <a:cs typeface="+mn-cs"/>
                      </a:defRPr>
                    </a:pPr>
                    <a:r>
                      <a:rPr lang="en-US" sz="1300" dirty="0" err="1">
                        <a:solidFill>
                          <a:schemeClr val="bg1"/>
                        </a:solidFill>
                      </a:rPr>
                      <a:t>Dewasa</a:t>
                    </a:r>
                    <a:r>
                      <a:rPr lang="en-US" sz="1300" baseline="0" dirty="0">
                        <a:solidFill>
                          <a:schemeClr val="bg1"/>
                        </a:solidFill>
                      </a:rPr>
                      <a:t>
</a:t>
                    </a:r>
                    <a:fld id="{91F58440-452D-4143-B464-2522A370F133}" type="PERCENTAGE">
                      <a:rPr lang="en-US" sz="1300" baseline="0">
                        <a:solidFill>
                          <a:schemeClr val="bg1"/>
                        </a:solidFill>
                      </a:rPr>
                      <a:pPr>
                        <a:defRPr sz="1300" b="1">
                          <a:solidFill>
                            <a:schemeClr val="bg1"/>
                          </a:solidFill>
                        </a:defRPr>
                      </a:pPr>
                      <a:t>[PERCENTAGE]</a:t>
                    </a:fld>
                    <a:endParaRPr lang="en-US" sz="1300" baseline="0" dirty="0">
                      <a:solidFill>
                        <a:schemeClr val="bg1"/>
                      </a:solidFill>
                    </a:endParaRPr>
                  </a:p>
                </c:rich>
              </c:tx>
              <c:spPr>
                <a:noFill/>
                <a:ln>
                  <a:noFill/>
                </a:ln>
                <a:effectLst/>
              </c:spPr>
              <c:txPr>
                <a:bodyPr rot="0" spcFirstLastPara="1" vertOverflow="ellipsis" vert="horz" wrap="square" lIns="38100" tIns="19050" rIns="38100" bIns="19050" anchor="ctr" anchorCtr="1">
                  <a:spAutoFit/>
                </a:bodyPr>
                <a:lstStyle/>
                <a:p>
                  <a:pPr>
                    <a:defRPr sz="1300" b="1" i="0" u="none" strike="noStrike" kern="1200" baseline="0">
                      <a:solidFill>
                        <a:schemeClr val="bg1"/>
                      </a:solidFill>
                      <a:latin typeface="+mn-lt"/>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3C1A-4471-A54E-E2959E8E9675}"/>
                </c:ext>
              </c:extLst>
            </c:dLbl>
            <c:dLbl>
              <c:idx val="1"/>
              <c:tx>
                <c:rich>
                  <a:bodyPr rot="0" spcFirstLastPara="1" vertOverflow="ellipsis" vert="horz" wrap="square" lIns="38100" tIns="19050" rIns="38100" bIns="19050" anchor="ctr" anchorCtr="1">
                    <a:spAutoFit/>
                  </a:bodyPr>
                  <a:lstStyle/>
                  <a:p>
                    <a:pPr>
                      <a:defRPr sz="1300" b="1" i="0" u="none" strike="noStrike" kern="1200" baseline="0">
                        <a:solidFill>
                          <a:schemeClr val="bg1"/>
                        </a:solidFill>
                        <a:latin typeface="+mn-lt"/>
                        <a:ea typeface="+mn-ea"/>
                        <a:cs typeface="+mn-cs"/>
                      </a:defRPr>
                    </a:pPr>
                    <a:r>
                      <a:rPr lang="en-US" sz="1300" dirty="0" err="1">
                        <a:solidFill>
                          <a:schemeClr val="bg1"/>
                        </a:solidFill>
                      </a:rPr>
                      <a:t>Anak</a:t>
                    </a:r>
                    <a:r>
                      <a:rPr lang="en-US" sz="1300" baseline="0" dirty="0">
                        <a:solidFill>
                          <a:schemeClr val="bg1"/>
                        </a:solidFill>
                      </a:rPr>
                      <a:t>
</a:t>
                    </a:r>
                    <a:fld id="{DF306670-69EF-430F-8A9F-8324044D41FA}" type="PERCENTAGE">
                      <a:rPr lang="en-US" sz="1300" baseline="0">
                        <a:solidFill>
                          <a:schemeClr val="bg1"/>
                        </a:solidFill>
                      </a:rPr>
                      <a:pPr>
                        <a:defRPr sz="1300" b="1">
                          <a:solidFill>
                            <a:schemeClr val="bg1"/>
                          </a:solidFill>
                        </a:defRPr>
                      </a:pPr>
                      <a:t>[PERCENTAGE]</a:t>
                    </a:fld>
                    <a:endParaRPr lang="en-US" sz="1300" baseline="0" dirty="0">
                      <a:solidFill>
                        <a:schemeClr val="bg1"/>
                      </a:solidFill>
                    </a:endParaRPr>
                  </a:p>
                </c:rich>
              </c:tx>
              <c:spPr>
                <a:noFill/>
                <a:ln>
                  <a:noFill/>
                </a:ln>
                <a:effectLst/>
              </c:spPr>
              <c:txPr>
                <a:bodyPr rot="0" spcFirstLastPara="1" vertOverflow="ellipsis" vert="horz" wrap="square" lIns="38100" tIns="19050" rIns="38100" bIns="19050" anchor="ctr" anchorCtr="1">
                  <a:spAutoFit/>
                </a:bodyPr>
                <a:lstStyle/>
                <a:p>
                  <a:pPr>
                    <a:defRPr sz="1300" b="1" i="0" u="none" strike="noStrike" kern="1200" baseline="0">
                      <a:solidFill>
                        <a:schemeClr val="bg1"/>
                      </a:solidFill>
                      <a:latin typeface="+mn-lt"/>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3C1A-4471-A54E-E2959E8E9675}"/>
                </c:ext>
              </c:extLst>
            </c:dLbl>
            <c:spPr>
              <a:noFill/>
              <a:ln>
                <a:noFill/>
              </a:ln>
              <a:effectLst/>
            </c:spPr>
            <c:txPr>
              <a:bodyPr rot="0" spcFirstLastPara="1" vertOverflow="ellipsis" vert="horz" wrap="square" lIns="38100" tIns="19050" rIns="38100" bIns="19050" anchor="ctr" anchorCtr="1">
                <a:spAutoFit/>
              </a:bodyPr>
              <a:lstStyle/>
              <a:p>
                <a:pPr>
                  <a:defRPr sz="1300" b="0" i="0" u="none" strike="noStrike" kern="1200" baseline="0">
                    <a:solidFill>
                      <a:schemeClr val="bg1"/>
                    </a:solidFill>
                    <a:latin typeface="+mn-lt"/>
                    <a:ea typeface="+mn-ea"/>
                    <a:cs typeface="+mn-cs"/>
                  </a:defRPr>
                </a:pPr>
                <a:endParaRPr lang="en-US"/>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Sheet3!$F$4:$F$5</c:f>
              <c:strCache>
                <c:ptCount val="2"/>
                <c:pt idx="0">
                  <c:v>Adult</c:v>
                </c:pt>
                <c:pt idx="1">
                  <c:v>Minor</c:v>
                </c:pt>
              </c:strCache>
            </c:strRef>
          </c:cat>
          <c:val>
            <c:numRef>
              <c:f>Sheet3!$G$4:$G$5</c:f>
              <c:numCache>
                <c:formatCode>General</c:formatCode>
                <c:ptCount val="2"/>
                <c:pt idx="0">
                  <c:v>5440</c:v>
                </c:pt>
                <c:pt idx="1">
                  <c:v>1942</c:v>
                </c:pt>
              </c:numCache>
            </c:numRef>
          </c:val>
          <c:extLst>
            <c:ext xmlns:c16="http://schemas.microsoft.com/office/drawing/2014/chart" uri="{C3380CC4-5D6E-409C-BE32-E72D297353CC}">
              <c16:uniqueId val="{00000004-3C1A-4471-A54E-E2959E8E9675}"/>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ctr">
              <a:defRPr sz="3000" b="0" i="0" u="none" strike="noStrike" kern="1200" spc="0" baseline="0">
                <a:solidFill>
                  <a:schemeClr val="tx1">
                    <a:lumMod val="65000"/>
                    <a:lumOff val="35000"/>
                  </a:schemeClr>
                </a:solidFill>
                <a:latin typeface="+mn-lt"/>
                <a:ea typeface="+mn-ea"/>
                <a:cs typeface="+mn-cs"/>
              </a:defRPr>
            </a:pPr>
            <a:r>
              <a:rPr lang="en-ID" sz="3000" b="1" dirty="0"/>
              <a:t>Data </a:t>
            </a:r>
            <a:r>
              <a:rPr lang="en-ID" sz="3000" b="1" dirty="0" err="1"/>
              <a:t>Pengungsi</a:t>
            </a:r>
            <a:r>
              <a:rPr lang="en-ID" sz="3000" b="1" dirty="0"/>
              <a:t> </a:t>
            </a:r>
            <a:r>
              <a:rPr lang="en-ID" sz="3000" b="1" dirty="0" err="1"/>
              <a:t>dirujuk</a:t>
            </a:r>
            <a:r>
              <a:rPr lang="en-ID" sz="3000" b="1" dirty="0"/>
              <a:t> </a:t>
            </a:r>
            <a:r>
              <a:rPr lang="en-ID" sz="3000" b="1" dirty="0" err="1"/>
              <a:t>ke</a:t>
            </a:r>
            <a:r>
              <a:rPr lang="en-ID" sz="3000" b="1" dirty="0"/>
              <a:t> </a:t>
            </a:r>
            <a:r>
              <a:rPr lang="en-ID" sz="3000" b="1" dirty="0" err="1"/>
              <a:t>Perawatan</a:t>
            </a:r>
            <a:r>
              <a:rPr lang="en-ID" sz="3000" b="1" dirty="0"/>
              <a:t> </a:t>
            </a:r>
            <a:r>
              <a:rPr lang="en-ID" sz="3000" b="1" dirty="0" err="1"/>
              <a:t>Psikiater</a:t>
            </a:r>
            <a:endParaRPr lang="en-ID" sz="3000" b="1" baseline="0" dirty="0"/>
          </a:p>
          <a:p>
            <a:pPr algn="ctr">
              <a:defRPr sz="3000"/>
            </a:pPr>
            <a:r>
              <a:rPr lang="en-US" sz="3000" b="1" baseline="0" dirty="0"/>
              <a:t>Di </a:t>
            </a:r>
            <a:r>
              <a:rPr lang="en-US" sz="3000" b="1" baseline="0" dirty="0" err="1"/>
              <a:t>tahun</a:t>
            </a:r>
            <a:r>
              <a:rPr lang="en-US" sz="3000" b="1" baseline="0" dirty="0"/>
              <a:t> 2020 dan 2021</a:t>
            </a:r>
            <a:r>
              <a:rPr lang="en-US" sz="3000" baseline="0" dirty="0"/>
              <a:t>*</a:t>
            </a:r>
            <a:endParaRPr lang="en-ID" sz="3000" dirty="0"/>
          </a:p>
        </c:rich>
      </c:tx>
      <c:layout>
        <c:manualLayout>
          <c:xMode val="edge"/>
          <c:yMode val="edge"/>
          <c:x val="8.6676216073106854E-2"/>
          <c:y val="6.3829474439127095E-3"/>
        </c:manualLayout>
      </c:layout>
      <c:overlay val="0"/>
      <c:spPr>
        <a:noFill/>
        <a:ln>
          <a:noFill/>
        </a:ln>
        <a:effectLst/>
      </c:spPr>
      <c:txPr>
        <a:bodyPr rot="0" spcFirstLastPara="1" vertOverflow="ellipsis" vert="horz" wrap="square" anchor="ctr" anchorCtr="1"/>
        <a:lstStyle/>
        <a:p>
          <a:pPr algn="ctr">
            <a:defRPr sz="30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Sheet2!$D$3</c:f>
              <c:strCache>
                <c:ptCount val="1"/>
                <c:pt idx="0">
                  <c:v>2020</c:v>
                </c:pt>
              </c:strCache>
            </c:strRef>
          </c:tx>
          <c:spPr>
            <a:ln w="28575" cap="rnd">
              <a:solidFill>
                <a:schemeClr val="accent1"/>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Sheet2!$C$4:$C$15</c:f>
              <c:numCache>
                <c:formatCode>General</c:formatCode>
                <c:ptCount val="12"/>
                <c:pt idx="0">
                  <c:v>1</c:v>
                </c:pt>
                <c:pt idx="1">
                  <c:v>2</c:v>
                </c:pt>
                <c:pt idx="2">
                  <c:v>3</c:v>
                </c:pt>
                <c:pt idx="3">
                  <c:v>4</c:v>
                </c:pt>
                <c:pt idx="4">
                  <c:v>5</c:v>
                </c:pt>
                <c:pt idx="5">
                  <c:v>6</c:v>
                </c:pt>
                <c:pt idx="6">
                  <c:v>7</c:v>
                </c:pt>
                <c:pt idx="7">
                  <c:v>8</c:v>
                </c:pt>
                <c:pt idx="8">
                  <c:v>9</c:v>
                </c:pt>
                <c:pt idx="9">
                  <c:v>10</c:v>
                </c:pt>
                <c:pt idx="10">
                  <c:v>11</c:v>
                </c:pt>
                <c:pt idx="11">
                  <c:v>12</c:v>
                </c:pt>
              </c:numCache>
            </c:numRef>
          </c:cat>
          <c:val>
            <c:numRef>
              <c:f>Sheet2!$D$4:$D$15</c:f>
              <c:numCache>
                <c:formatCode>General</c:formatCode>
                <c:ptCount val="12"/>
                <c:pt idx="0">
                  <c:v>156</c:v>
                </c:pt>
                <c:pt idx="1">
                  <c:v>132</c:v>
                </c:pt>
                <c:pt idx="2">
                  <c:v>150</c:v>
                </c:pt>
                <c:pt idx="3">
                  <c:v>128</c:v>
                </c:pt>
                <c:pt idx="4">
                  <c:v>130</c:v>
                </c:pt>
                <c:pt idx="5">
                  <c:v>158</c:v>
                </c:pt>
                <c:pt idx="6">
                  <c:v>134</c:v>
                </c:pt>
                <c:pt idx="7">
                  <c:v>163</c:v>
                </c:pt>
                <c:pt idx="8">
                  <c:v>186</c:v>
                </c:pt>
                <c:pt idx="9">
                  <c:v>182</c:v>
                </c:pt>
                <c:pt idx="10">
                  <c:v>189</c:v>
                </c:pt>
                <c:pt idx="11">
                  <c:v>180</c:v>
                </c:pt>
              </c:numCache>
            </c:numRef>
          </c:val>
          <c:smooth val="0"/>
          <c:extLst>
            <c:ext xmlns:c16="http://schemas.microsoft.com/office/drawing/2014/chart" uri="{C3380CC4-5D6E-409C-BE32-E72D297353CC}">
              <c16:uniqueId val="{00000000-0C9E-42F2-8E8D-7F24E851081D}"/>
            </c:ext>
          </c:extLst>
        </c:ser>
        <c:ser>
          <c:idx val="1"/>
          <c:order val="1"/>
          <c:tx>
            <c:strRef>
              <c:f>Sheet2!$E$3</c:f>
              <c:strCache>
                <c:ptCount val="1"/>
                <c:pt idx="0">
                  <c:v>2021</c:v>
                </c:pt>
              </c:strCache>
            </c:strRef>
          </c:tx>
          <c:spPr>
            <a:ln w="28575" cap="rnd">
              <a:solidFill>
                <a:srgbClr val="C00000"/>
              </a:solidFill>
              <a:round/>
            </a:ln>
            <a:effectLst/>
          </c:spPr>
          <c:marker>
            <c:symbol val="none"/>
          </c:marker>
          <c:dLbls>
            <c:dLbl>
              <c:idx val="8"/>
              <c:layout>
                <c:manualLayout>
                  <c:x val="-2.5102715509439225E-2"/>
                  <c:y val="-1.523403800688562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47BD-4182-B427-BD46F79FE54D}"/>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Sheet2!$C$4:$C$15</c:f>
              <c:numCache>
                <c:formatCode>General</c:formatCode>
                <c:ptCount val="12"/>
                <c:pt idx="0">
                  <c:v>1</c:v>
                </c:pt>
                <c:pt idx="1">
                  <c:v>2</c:v>
                </c:pt>
                <c:pt idx="2">
                  <c:v>3</c:v>
                </c:pt>
                <c:pt idx="3">
                  <c:v>4</c:v>
                </c:pt>
                <c:pt idx="4">
                  <c:v>5</c:v>
                </c:pt>
                <c:pt idx="5">
                  <c:v>6</c:v>
                </c:pt>
                <c:pt idx="6">
                  <c:v>7</c:v>
                </c:pt>
                <c:pt idx="7">
                  <c:v>8</c:v>
                </c:pt>
                <c:pt idx="8">
                  <c:v>9</c:v>
                </c:pt>
                <c:pt idx="9">
                  <c:v>10</c:v>
                </c:pt>
                <c:pt idx="10">
                  <c:v>11</c:v>
                </c:pt>
                <c:pt idx="11">
                  <c:v>12</c:v>
                </c:pt>
              </c:numCache>
            </c:numRef>
          </c:cat>
          <c:val>
            <c:numRef>
              <c:f>Sheet2!$E$4:$E$15</c:f>
              <c:numCache>
                <c:formatCode>General</c:formatCode>
                <c:ptCount val="12"/>
                <c:pt idx="0">
                  <c:v>185</c:v>
                </c:pt>
                <c:pt idx="1">
                  <c:v>192</c:v>
                </c:pt>
                <c:pt idx="2">
                  <c:v>201</c:v>
                </c:pt>
                <c:pt idx="3">
                  <c:v>197</c:v>
                </c:pt>
                <c:pt idx="4">
                  <c:v>190</c:v>
                </c:pt>
                <c:pt idx="5">
                  <c:v>209</c:v>
                </c:pt>
                <c:pt idx="6">
                  <c:v>175</c:v>
                </c:pt>
                <c:pt idx="7">
                  <c:v>210</c:v>
                </c:pt>
                <c:pt idx="8">
                  <c:v>235</c:v>
                </c:pt>
                <c:pt idx="9">
                  <c:v>209</c:v>
                </c:pt>
              </c:numCache>
            </c:numRef>
          </c:val>
          <c:smooth val="0"/>
          <c:extLst>
            <c:ext xmlns:c16="http://schemas.microsoft.com/office/drawing/2014/chart" uri="{C3380CC4-5D6E-409C-BE32-E72D297353CC}">
              <c16:uniqueId val="{00000001-0C9E-42F2-8E8D-7F24E851081D}"/>
            </c:ext>
          </c:extLst>
        </c:ser>
        <c:dLbls>
          <c:showLegendKey val="0"/>
          <c:showVal val="0"/>
          <c:showCatName val="0"/>
          <c:showSerName val="0"/>
          <c:showPercent val="0"/>
          <c:showBubbleSize val="0"/>
        </c:dLbls>
        <c:smooth val="0"/>
        <c:axId val="498228584"/>
        <c:axId val="498222024"/>
      </c:lineChart>
      <c:catAx>
        <c:axId val="4982285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98222024"/>
        <c:crosses val="autoZero"/>
        <c:auto val="1"/>
        <c:lblAlgn val="ctr"/>
        <c:lblOffset val="100"/>
        <c:noMultiLvlLbl val="0"/>
      </c:catAx>
      <c:valAx>
        <c:axId val="49822202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98228584"/>
        <c:crosses val="autoZero"/>
        <c:crossBetween val="between"/>
      </c:valAx>
      <c:spPr>
        <a:solidFill>
          <a:schemeClr val="lt1"/>
        </a:solidFill>
        <a:ln w="25400" cap="flat" cmpd="sng" algn="ctr">
          <a:solidFill>
            <a:schemeClr val="dk1"/>
          </a:solidFill>
          <a:prstDash val="solid"/>
        </a:ln>
        <a:effectLst/>
      </c:spPr>
    </c:plotArea>
    <c:legend>
      <c:legendPos val="r"/>
      <c:overlay val="0"/>
      <c:spPr>
        <a:noFill/>
        <a:ln>
          <a:noFill/>
        </a:ln>
        <a:effectLst/>
      </c:spPr>
      <c:txPr>
        <a:bodyPr rot="0" spcFirstLastPara="1" vertOverflow="ellipsis" vert="horz" wrap="square" anchor="ctr" anchorCtr="1"/>
        <a:lstStyle/>
        <a:p>
          <a:pPr>
            <a:defRPr sz="13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withinLinear" id="14">
  <a:schemeClr val="accent1"/>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340">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3.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omments/comment1.xml><?xml version="1.0" encoding="utf-8"?>
<p:cmLst xmlns:a="http://schemas.openxmlformats.org/drawingml/2006/main" xmlns:r="http://schemas.openxmlformats.org/officeDocument/2006/relationships" xmlns:p="http://schemas.openxmlformats.org/presentationml/2006/main">
  <p:cm authorId="1" dt="2016-09-12T11:55:11.157" idx="4">
    <p:pos x="10" y="10"/>
    <p:text>this slide is too huge a jump between ....  the migration context of indonesia ... to what it shows as push pull, etc. 
replace this slide, refocus, please, as below: 
for this slide, answer the question:  what is the people smuggling context of Indonesia? 
1) transit country for people smuggling (do not use irregular migiration .... let's focus ok?)
2) why is it a transit country for people smuggling?  go geographic. 
3) another trait of being a transit country:  protracted displacement of migrants in Indonesia; how many according to UNHCR; how many under our care/national; how many under our care/regional.</p:text>
  </p:cm>
</p:cmLst>
</file>

<file path=ppt/diagrams/_rels/data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image" Target="../media/image6.png"/><Relationship Id="rId4" Type="http://schemas.openxmlformats.org/officeDocument/2006/relationships/image" Target="../media/image9.jpeg"/></Relationships>
</file>

<file path=ppt/diagrams/_rels/data10.xml.rels><?xml version="1.0" encoding="UTF-8" standalone="yes"?>
<Relationships xmlns="http://schemas.openxmlformats.org/package/2006/relationships"><Relationship Id="rId1" Type="http://schemas.openxmlformats.org/officeDocument/2006/relationships/image" Target="../media/image29.png"/></Relationships>
</file>

<file path=ppt/diagrams/_rels/data2.xml.rels><?xml version="1.0" encoding="UTF-8" standalone="yes"?>
<Relationships xmlns="http://schemas.openxmlformats.org/package/2006/relationships"><Relationship Id="rId1" Type="http://schemas.openxmlformats.org/officeDocument/2006/relationships/image" Target="../media/image13.png"/></Relationships>
</file>

<file path=ppt/diagrams/_rels/data3.xml.rels><?xml version="1.0" encoding="UTF-8" standalone="yes"?>
<Relationships xmlns="http://schemas.openxmlformats.org/package/2006/relationships"><Relationship Id="rId1" Type="http://schemas.openxmlformats.org/officeDocument/2006/relationships/image" Target="../media/image16.png"/></Relationships>
</file>

<file path=ppt/diagrams/_rels/data4.xml.rels><?xml version="1.0" encoding="UTF-8" standalone="yes"?>
<Relationships xmlns="http://schemas.openxmlformats.org/package/2006/relationships"><Relationship Id="rId1" Type="http://schemas.openxmlformats.org/officeDocument/2006/relationships/image" Target="../media/image16.png"/></Relationships>
</file>

<file path=ppt/diagrams/_rels/data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image" Target="../media/image19.png"/></Relationships>
</file>

<file path=ppt/diagrams/_rels/data8.xml.rels><?xml version="1.0" encoding="UTF-8" standalone="yes"?>
<Relationships xmlns="http://schemas.openxmlformats.org/package/2006/relationships"><Relationship Id="rId1" Type="http://schemas.openxmlformats.org/officeDocument/2006/relationships/image" Target="../media/image16.png"/></Relationships>
</file>

<file path=ppt/diagrams/_rels/data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image" Target="../media/image25.png"/><Relationship Id="rId4" Type="http://schemas.openxmlformats.org/officeDocument/2006/relationships/image" Target="../media/image28.png"/></Relationships>
</file>

<file path=ppt/diagrams/_rels/drawing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image" Target="../media/image6.png"/><Relationship Id="rId4" Type="http://schemas.openxmlformats.org/officeDocument/2006/relationships/image" Target="../media/image9.jpeg"/></Relationships>
</file>

<file path=ppt/diagrams/_rels/drawing10.xml.rels><?xml version="1.0" encoding="UTF-8" standalone="yes"?>
<Relationships xmlns="http://schemas.openxmlformats.org/package/2006/relationships"><Relationship Id="rId1" Type="http://schemas.openxmlformats.org/officeDocument/2006/relationships/image" Target="../media/image29.png"/></Relationships>
</file>

<file path=ppt/diagrams/_rels/drawing2.xml.rels><?xml version="1.0" encoding="UTF-8" standalone="yes"?>
<Relationships xmlns="http://schemas.openxmlformats.org/package/2006/relationships"><Relationship Id="rId1" Type="http://schemas.openxmlformats.org/officeDocument/2006/relationships/image" Target="../media/image13.png"/></Relationships>
</file>

<file path=ppt/diagrams/_rels/drawing3.xml.rels><?xml version="1.0" encoding="UTF-8" standalone="yes"?>
<Relationships xmlns="http://schemas.openxmlformats.org/package/2006/relationships"><Relationship Id="rId1" Type="http://schemas.openxmlformats.org/officeDocument/2006/relationships/image" Target="../media/image16.png"/></Relationships>
</file>

<file path=ppt/diagrams/_rels/drawing4.xml.rels><?xml version="1.0" encoding="UTF-8" standalone="yes"?>
<Relationships xmlns="http://schemas.openxmlformats.org/package/2006/relationships"><Relationship Id="rId1" Type="http://schemas.openxmlformats.org/officeDocument/2006/relationships/image" Target="../media/image16.png"/></Relationships>
</file>

<file path=ppt/diagrams/_rels/drawing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image" Target="../media/image19.png"/></Relationships>
</file>

<file path=ppt/diagrams/_rels/drawing8.xml.rels><?xml version="1.0" encoding="UTF-8" standalone="yes"?>
<Relationships xmlns="http://schemas.openxmlformats.org/package/2006/relationships"><Relationship Id="rId1" Type="http://schemas.openxmlformats.org/officeDocument/2006/relationships/image" Target="../media/image16.png"/></Relationships>
</file>

<file path=ppt/diagrams/_rels/drawing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image" Target="../media/image25.png"/><Relationship Id="rId4" Type="http://schemas.openxmlformats.org/officeDocument/2006/relationships/image" Target="../media/image28.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019CABD-8FFE-4860-92F9-355DC21A4612}" type="doc">
      <dgm:prSet loTypeId="urn:microsoft.com/office/officeart/2008/layout/VerticalCurvedList" loCatId="list" qsTypeId="urn:microsoft.com/office/officeart/2005/8/quickstyle/3d3" qsCatId="3D" csTypeId="urn:microsoft.com/office/officeart/2005/8/colors/accent1_2" csCatId="accent1" phldr="1"/>
      <dgm:spPr/>
      <dgm:t>
        <a:bodyPr/>
        <a:lstStyle/>
        <a:p>
          <a:endParaRPr lang="en-US"/>
        </a:p>
      </dgm:t>
    </dgm:pt>
    <dgm:pt modelId="{E57A7343-50D4-4836-8CF6-DA3221A5639E}">
      <dgm:prSet phldrT="[Text]" custT="1">
        <dgm:style>
          <a:lnRef idx="2">
            <a:schemeClr val="accent1">
              <a:shade val="50000"/>
            </a:schemeClr>
          </a:lnRef>
          <a:fillRef idx="1">
            <a:schemeClr val="accent1"/>
          </a:fillRef>
          <a:effectRef idx="0">
            <a:schemeClr val="accent1"/>
          </a:effectRef>
          <a:fontRef idx="minor">
            <a:schemeClr val="lt1"/>
          </a:fontRef>
        </dgm:style>
      </dgm:prSet>
      <dgm:spPr>
        <a:xfrm>
          <a:off x="752110" y="541866"/>
          <a:ext cx="8413456" cy="1083733"/>
        </a:xfrm>
        <a:prstGeom prst="rect">
          <a:avLst/>
        </a:prstGeom>
        <a:ln/>
      </dgm:spPr>
      <dgm:t>
        <a:bodyPr/>
        <a:lstStyle/>
        <a:p>
          <a:pPr>
            <a:buNone/>
          </a:pPr>
          <a:r>
            <a:rPr lang="en-US" sz="2000" dirty="0">
              <a:solidFill>
                <a:sysClr val="window" lastClr="FFFFFF"/>
              </a:solidFill>
              <a:latin typeface="Lucida Sans Unicode"/>
              <a:ea typeface="+mn-ea"/>
              <a:cs typeface="+mn-cs"/>
            </a:rPr>
            <a:t>INTERNATIONAL ORGANIZATION FOR MIGRATION</a:t>
          </a:r>
        </a:p>
      </dgm:t>
    </dgm:pt>
    <dgm:pt modelId="{33FD4DFB-91E7-4D84-8B4E-375465E7A385}" type="parTrans" cxnId="{5D5F6183-7642-4B9E-BF8D-216E309D313B}">
      <dgm:prSet/>
      <dgm:spPr/>
      <dgm:t>
        <a:bodyPr/>
        <a:lstStyle/>
        <a:p>
          <a:endParaRPr lang="en-US"/>
        </a:p>
      </dgm:t>
    </dgm:pt>
    <dgm:pt modelId="{EEB050A0-F4F6-42F1-BDC3-D1941C9CC519}" type="sibTrans" cxnId="{5D5F6183-7642-4B9E-BF8D-216E309D313B}">
      <dgm:prSet/>
      <dgm:spPr>
        <a:xfrm>
          <a:off x="-6125176" y="-937410"/>
          <a:ext cx="7293488" cy="7293488"/>
        </a:xfrm>
        <a:prstGeom prst="blockArc">
          <a:avLst>
            <a:gd name="adj1" fmla="val 18900000"/>
            <a:gd name="adj2" fmla="val 2700000"/>
            <a:gd name="adj3" fmla="val 296"/>
          </a:avLst>
        </a:prstGeom>
        <a:noFill/>
        <a:ln w="55000" cap="flat" cmpd="thickThin" algn="ctr">
          <a:solidFill>
            <a:srgbClr val="2DA2BF">
              <a:shade val="60000"/>
              <a:hueOff val="0"/>
              <a:satOff val="0"/>
              <a:lumOff val="0"/>
              <a:alphaOff val="0"/>
            </a:srgbClr>
          </a:solidFill>
          <a:prstDash val="solid"/>
        </a:ln>
        <a:effectLst/>
        <a:scene3d>
          <a:camera prst="orthographicFront">
            <a:rot lat="0" lon="0" rev="0"/>
          </a:camera>
          <a:lightRig rig="contrasting" dir="t">
            <a:rot lat="0" lon="0" rev="1200000"/>
          </a:lightRig>
        </a:scene3d>
        <a:sp3d z="-110000"/>
      </dgm:spPr>
      <dgm:t>
        <a:bodyPr/>
        <a:lstStyle/>
        <a:p>
          <a:endParaRPr lang="en-US"/>
        </a:p>
      </dgm:t>
    </dgm:pt>
    <dgm:pt modelId="{F5652ADA-6FA7-4DEE-9036-FC01662490DD}">
      <dgm:prSet phldrT="[Text]" custT="1">
        <dgm:style>
          <a:lnRef idx="2">
            <a:schemeClr val="accent1">
              <a:shade val="50000"/>
            </a:schemeClr>
          </a:lnRef>
          <a:fillRef idx="1">
            <a:schemeClr val="accent1"/>
          </a:fillRef>
          <a:effectRef idx="0">
            <a:schemeClr val="accent1"/>
          </a:effectRef>
          <a:fontRef idx="minor">
            <a:schemeClr val="lt1"/>
          </a:fontRef>
        </dgm:style>
      </dgm:prSet>
      <dgm:spPr>
        <a:xfrm>
          <a:off x="1146048" y="2167466"/>
          <a:ext cx="8019519" cy="1083733"/>
        </a:xfrm>
        <a:prstGeom prst="rect">
          <a:avLst/>
        </a:prstGeom>
        <a:ln/>
      </dgm:spPr>
      <dgm:t>
        <a:bodyPr/>
        <a:lstStyle/>
        <a:p>
          <a:pPr>
            <a:buNone/>
          </a:pPr>
          <a:r>
            <a:rPr lang="en-US" sz="2000" dirty="0" err="1">
              <a:solidFill>
                <a:sysClr val="window" lastClr="FFFFFF"/>
              </a:solidFill>
              <a:latin typeface="Lucida Sans Unicode"/>
              <a:ea typeface="+mn-ea"/>
              <a:cs typeface="+mn-cs"/>
            </a:rPr>
            <a:t>Konteks</a:t>
          </a:r>
          <a:r>
            <a:rPr lang="en-US" sz="2000" dirty="0">
              <a:solidFill>
                <a:sysClr val="window" lastClr="FFFFFF"/>
              </a:solidFill>
              <a:latin typeface="Lucida Sans Unicode"/>
              <a:ea typeface="+mn-ea"/>
              <a:cs typeface="+mn-cs"/>
            </a:rPr>
            <a:t> </a:t>
          </a:r>
          <a:r>
            <a:rPr lang="en-US" sz="2000" dirty="0" err="1">
              <a:solidFill>
                <a:sysClr val="window" lastClr="FFFFFF"/>
              </a:solidFill>
              <a:latin typeface="Lucida Sans Unicode"/>
              <a:ea typeface="+mn-ea"/>
              <a:cs typeface="+mn-cs"/>
            </a:rPr>
            <a:t>migrasi</a:t>
          </a:r>
          <a:endParaRPr lang="en-US" sz="2000" dirty="0">
            <a:solidFill>
              <a:sysClr val="window" lastClr="FFFFFF"/>
            </a:solidFill>
            <a:latin typeface="Lucida Sans Unicode"/>
            <a:ea typeface="+mn-ea"/>
            <a:cs typeface="+mn-cs"/>
          </a:endParaRPr>
        </a:p>
      </dgm:t>
    </dgm:pt>
    <dgm:pt modelId="{2982BC45-BEF9-4FB7-8EBE-702297E17836}" type="parTrans" cxnId="{68152C6E-1BF8-4897-9799-701C66C1497C}">
      <dgm:prSet/>
      <dgm:spPr/>
      <dgm:t>
        <a:bodyPr/>
        <a:lstStyle/>
        <a:p>
          <a:endParaRPr lang="en-US"/>
        </a:p>
      </dgm:t>
    </dgm:pt>
    <dgm:pt modelId="{CB9E0B16-B422-41CF-AD3D-FDD58B350C74}" type="sibTrans" cxnId="{68152C6E-1BF8-4897-9799-701C66C1497C}">
      <dgm:prSet/>
      <dgm:spPr/>
      <dgm:t>
        <a:bodyPr/>
        <a:lstStyle/>
        <a:p>
          <a:endParaRPr lang="en-US"/>
        </a:p>
      </dgm:t>
    </dgm:pt>
    <dgm:pt modelId="{C87AE251-EADA-47D4-87DE-A9FB6D506F6E}">
      <dgm:prSet custT="1">
        <dgm:style>
          <a:lnRef idx="2">
            <a:schemeClr val="accent1">
              <a:shade val="50000"/>
            </a:schemeClr>
          </a:lnRef>
          <a:fillRef idx="1">
            <a:schemeClr val="accent1"/>
          </a:fillRef>
          <a:effectRef idx="0">
            <a:schemeClr val="accent1"/>
          </a:effectRef>
          <a:fontRef idx="minor">
            <a:schemeClr val="lt1"/>
          </a:fontRef>
        </dgm:style>
      </dgm:prSet>
      <dgm:spPr>
        <a:xfrm>
          <a:off x="752110" y="3793066"/>
          <a:ext cx="8413456" cy="1083733"/>
        </a:xfrm>
        <a:ln/>
      </dgm:spPr>
      <dgm:t>
        <a:bodyPr/>
        <a:lstStyle/>
        <a:p>
          <a:pPr>
            <a:buNone/>
          </a:pPr>
          <a:r>
            <a:rPr lang="en-US" sz="2200" dirty="0" err="1">
              <a:solidFill>
                <a:sysClr val="window" lastClr="FFFFFF"/>
              </a:solidFill>
              <a:latin typeface="Lucida Sans Unicode"/>
              <a:ea typeface="+mn-ea"/>
              <a:cs typeface="+mn-cs"/>
            </a:rPr>
            <a:t>Kerentanan</a:t>
          </a:r>
          <a:r>
            <a:rPr lang="en-US" sz="2200" dirty="0">
              <a:solidFill>
                <a:sysClr val="window" lastClr="FFFFFF"/>
              </a:solidFill>
              <a:latin typeface="Lucida Sans Unicode"/>
              <a:ea typeface="+mn-ea"/>
              <a:cs typeface="+mn-cs"/>
            </a:rPr>
            <a:t> </a:t>
          </a:r>
          <a:r>
            <a:rPr lang="en-US" sz="2200" dirty="0" err="1">
              <a:solidFill>
                <a:sysClr val="window" lastClr="FFFFFF"/>
              </a:solidFill>
              <a:latin typeface="Lucida Sans Unicode"/>
              <a:ea typeface="+mn-ea"/>
              <a:cs typeface="+mn-cs"/>
            </a:rPr>
            <a:t>pengungsi</a:t>
          </a:r>
          <a:r>
            <a:rPr lang="en-US" sz="2200" dirty="0">
              <a:solidFill>
                <a:sysClr val="window" lastClr="FFFFFF"/>
              </a:solidFill>
              <a:latin typeface="Lucida Sans Unicode"/>
              <a:ea typeface="+mn-ea"/>
              <a:cs typeface="+mn-cs"/>
            </a:rPr>
            <a:t> </a:t>
          </a:r>
          <a:r>
            <a:rPr lang="en-US" sz="2200" dirty="0" err="1">
              <a:solidFill>
                <a:sysClr val="window" lastClr="FFFFFF"/>
              </a:solidFill>
              <a:latin typeface="Lucida Sans Unicode"/>
              <a:ea typeface="+mn-ea"/>
              <a:cs typeface="+mn-cs"/>
            </a:rPr>
            <a:t>dalam</a:t>
          </a:r>
          <a:r>
            <a:rPr lang="en-US" sz="2200" dirty="0">
              <a:solidFill>
                <a:sysClr val="window" lastClr="FFFFFF"/>
              </a:solidFill>
              <a:latin typeface="Lucida Sans Unicode"/>
              <a:ea typeface="+mn-ea"/>
              <a:cs typeface="+mn-cs"/>
            </a:rPr>
            <a:t> </a:t>
          </a:r>
          <a:r>
            <a:rPr lang="en-US" sz="2200" dirty="0" err="1">
              <a:solidFill>
                <a:sysClr val="window" lastClr="FFFFFF"/>
              </a:solidFill>
              <a:latin typeface="Lucida Sans Unicode"/>
              <a:ea typeface="+mn-ea"/>
              <a:cs typeface="+mn-cs"/>
            </a:rPr>
            <a:t>Pandemi</a:t>
          </a:r>
          <a:endParaRPr lang="en-ID" sz="2200" dirty="0">
            <a:solidFill>
              <a:sysClr val="window" lastClr="FFFFFF"/>
            </a:solidFill>
            <a:latin typeface="Lucida Sans Unicode"/>
            <a:ea typeface="+mn-ea"/>
            <a:cs typeface="+mn-cs"/>
          </a:endParaRPr>
        </a:p>
      </dgm:t>
    </dgm:pt>
    <dgm:pt modelId="{E5165A20-07CD-4B93-A5E3-A467B1092240}" type="parTrans" cxnId="{CD4AD5F6-7EE8-4B6B-AF69-D02069917642}">
      <dgm:prSet/>
      <dgm:spPr/>
      <dgm:t>
        <a:bodyPr/>
        <a:lstStyle/>
        <a:p>
          <a:endParaRPr lang="en-ID"/>
        </a:p>
      </dgm:t>
    </dgm:pt>
    <dgm:pt modelId="{E0394D8F-9C09-4C06-AE7F-B6EA901760DC}" type="sibTrans" cxnId="{CD4AD5F6-7EE8-4B6B-AF69-D02069917642}">
      <dgm:prSet/>
      <dgm:spPr/>
      <dgm:t>
        <a:bodyPr/>
        <a:lstStyle/>
        <a:p>
          <a:endParaRPr lang="en-ID"/>
        </a:p>
      </dgm:t>
    </dgm:pt>
    <dgm:pt modelId="{FF290998-CDB2-41A2-ACC3-D6650FE5FE28}">
      <dgm:prSet custT="1"/>
      <dgm:spPr/>
      <dgm:t>
        <a:bodyPr/>
        <a:lstStyle/>
        <a:p>
          <a:r>
            <a:rPr lang="en-US" sz="2500" dirty="0" err="1"/>
            <a:t>Assistensi</a:t>
          </a:r>
          <a:r>
            <a:rPr lang="en-US" sz="2500" dirty="0"/>
            <a:t>, </a:t>
          </a:r>
          <a:r>
            <a:rPr lang="en-US" sz="2500" dirty="0" err="1"/>
            <a:t>perawatan</a:t>
          </a:r>
          <a:r>
            <a:rPr lang="en-US" sz="2500" dirty="0"/>
            <a:t> dan </a:t>
          </a:r>
          <a:r>
            <a:rPr lang="en-US" sz="2500" dirty="0" err="1"/>
            <a:t>perlindungan</a:t>
          </a:r>
          <a:r>
            <a:rPr lang="en-US" sz="2500" dirty="0"/>
            <a:t> </a:t>
          </a:r>
          <a:r>
            <a:rPr lang="en-US" sz="2500" dirty="0" err="1"/>
            <a:t>bagi</a:t>
          </a:r>
          <a:r>
            <a:rPr lang="en-US" sz="2500" dirty="0"/>
            <a:t> </a:t>
          </a:r>
          <a:r>
            <a:rPr lang="en-US" sz="2500" dirty="0" err="1"/>
            <a:t>pengungsi</a:t>
          </a:r>
          <a:endParaRPr lang="en-ID" sz="2500" dirty="0"/>
        </a:p>
      </dgm:t>
    </dgm:pt>
    <dgm:pt modelId="{3AB2D6C5-BD15-46C8-A513-9069B7E9992F}" type="parTrans" cxnId="{BAA513F3-B843-4515-ABF0-7E53CBFF95D5}">
      <dgm:prSet/>
      <dgm:spPr/>
      <dgm:t>
        <a:bodyPr/>
        <a:lstStyle/>
        <a:p>
          <a:endParaRPr lang="en-ID"/>
        </a:p>
      </dgm:t>
    </dgm:pt>
    <dgm:pt modelId="{159804CE-2C48-4E58-BB90-8594643CA75E}" type="sibTrans" cxnId="{BAA513F3-B843-4515-ABF0-7E53CBFF95D5}">
      <dgm:prSet/>
      <dgm:spPr/>
      <dgm:t>
        <a:bodyPr/>
        <a:lstStyle/>
        <a:p>
          <a:endParaRPr lang="en-ID"/>
        </a:p>
      </dgm:t>
    </dgm:pt>
    <dgm:pt modelId="{8234633C-8F89-4D3D-A387-D10F04FF5568}" type="pres">
      <dgm:prSet presAssocID="{3019CABD-8FFE-4860-92F9-355DC21A4612}" presName="Name0" presStyleCnt="0">
        <dgm:presLayoutVars>
          <dgm:chMax val="7"/>
          <dgm:chPref val="7"/>
          <dgm:dir/>
        </dgm:presLayoutVars>
      </dgm:prSet>
      <dgm:spPr/>
    </dgm:pt>
    <dgm:pt modelId="{EC25C087-ACDD-4695-B040-BA0C42F1BE35}" type="pres">
      <dgm:prSet presAssocID="{3019CABD-8FFE-4860-92F9-355DC21A4612}" presName="Name1" presStyleCnt="0"/>
      <dgm:spPr/>
    </dgm:pt>
    <dgm:pt modelId="{E8041615-1371-472C-BB9B-DA75B61914F8}" type="pres">
      <dgm:prSet presAssocID="{3019CABD-8FFE-4860-92F9-355DC21A4612}" presName="cycle" presStyleCnt="0"/>
      <dgm:spPr/>
    </dgm:pt>
    <dgm:pt modelId="{9F82F9E9-C772-4CD2-BE53-5F986BAC53B4}" type="pres">
      <dgm:prSet presAssocID="{3019CABD-8FFE-4860-92F9-355DC21A4612}" presName="srcNode" presStyleLbl="node1" presStyleIdx="0" presStyleCnt="4"/>
      <dgm:spPr/>
    </dgm:pt>
    <dgm:pt modelId="{2F1962D7-F6CD-4CCA-B78F-E8A4B6DC8072}" type="pres">
      <dgm:prSet presAssocID="{3019CABD-8FFE-4860-92F9-355DC21A4612}" presName="conn" presStyleLbl="parChTrans1D2" presStyleIdx="0" presStyleCnt="1"/>
      <dgm:spPr/>
    </dgm:pt>
    <dgm:pt modelId="{4A6DD881-F0D5-433A-A54E-109FEED04F24}" type="pres">
      <dgm:prSet presAssocID="{3019CABD-8FFE-4860-92F9-355DC21A4612}" presName="extraNode" presStyleLbl="node1" presStyleIdx="0" presStyleCnt="4"/>
      <dgm:spPr/>
    </dgm:pt>
    <dgm:pt modelId="{25749A88-2231-4D37-ACBF-732835C3B391}" type="pres">
      <dgm:prSet presAssocID="{3019CABD-8FFE-4860-92F9-355DC21A4612}" presName="dstNode" presStyleLbl="node1" presStyleIdx="0" presStyleCnt="4"/>
      <dgm:spPr/>
    </dgm:pt>
    <dgm:pt modelId="{434332EB-21D6-4797-970A-50718135F1A0}" type="pres">
      <dgm:prSet presAssocID="{E57A7343-50D4-4836-8CF6-DA3221A5639E}" presName="text_1" presStyleLbl="node1" presStyleIdx="0" presStyleCnt="4">
        <dgm:presLayoutVars>
          <dgm:bulletEnabled val="1"/>
        </dgm:presLayoutVars>
      </dgm:prSet>
      <dgm:spPr/>
    </dgm:pt>
    <dgm:pt modelId="{422E08D4-E9B5-444B-B23F-D2B0A7877471}" type="pres">
      <dgm:prSet presAssocID="{E57A7343-50D4-4836-8CF6-DA3221A5639E}" presName="accent_1" presStyleCnt="0"/>
      <dgm:spPr/>
    </dgm:pt>
    <dgm:pt modelId="{ACF735A6-404F-448B-9486-F3260DCFA965}" type="pres">
      <dgm:prSet presAssocID="{E57A7343-50D4-4836-8CF6-DA3221A5639E}" presName="accentRepeatNode" presStyleLbl="solidFgAcc1" presStyleIdx="0" presStyleCnt="4" custLinFactNeighborX="-11250" custLinFactNeighborY="11250"/>
      <dgm:spPr>
        <a:xfrm>
          <a:off x="0" y="558800"/>
          <a:ext cx="1354666" cy="1354666"/>
        </a:xfrm>
        <a:prstGeom prst="ellipse">
          <a:avLst/>
        </a:prstGeom>
        <a:blipFill rotWithShape="0">
          <a:blip xmlns:r="http://schemas.openxmlformats.org/officeDocument/2006/relationships" r:embed="rId1"/>
          <a:srcRect/>
          <a:stretch>
            <a:fillRect/>
          </a:stretch>
        </a:blipFill>
        <a:ln>
          <a:noFill/>
        </a:ln>
        <a:effectLst/>
        <a:scene3d>
          <a:camera prst="orthographicFront">
            <a:rot lat="0" lon="0" rev="0"/>
          </a:camera>
          <a:lightRig rig="contrasting" dir="t">
            <a:rot lat="0" lon="0" rev="1200000"/>
          </a:lightRig>
        </a:scene3d>
        <a:sp3d z="300000" contourW="12700" prstMaterial="flat">
          <a:bevelT w="177800" h="254000"/>
          <a:bevelB w="152400"/>
        </a:sp3d>
      </dgm:spPr>
    </dgm:pt>
    <dgm:pt modelId="{063C4C69-9947-4656-9CA8-1BECF7C883D6}" type="pres">
      <dgm:prSet presAssocID="{F5652ADA-6FA7-4DEE-9036-FC01662490DD}" presName="text_2" presStyleLbl="node1" presStyleIdx="1" presStyleCnt="4">
        <dgm:presLayoutVars>
          <dgm:bulletEnabled val="1"/>
        </dgm:presLayoutVars>
      </dgm:prSet>
      <dgm:spPr/>
    </dgm:pt>
    <dgm:pt modelId="{F4C35825-48EB-4239-96B7-B944E0AA4130}" type="pres">
      <dgm:prSet presAssocID="{F5652ADA-6FA7-4DEE-9036-FC01662490DD}" presName="accent_2" presStyleCnt="0"/>
      <dgm:spPr/>
    </dgm:pt>
    <dgm:pt modelId="{E1984ADF-8825-4377-B36E-9432BC03B562}" type="pres">
      <dgm:prSet presAssocID="{F5652ADA-6FA7-4DEE-9036-FC01662490DD}" presName="accentRepeatNode" presStyleLbl="solidFgAcc1" presStyleIdx="1" presStyleCnt="4"/>
      <dgm:spPr>
        <a:xfrm>
          <a:off x="468714" y="2032000"/>
          <a:ext cx="1354666" cy="1354666"/>
        </a:xfrm>
        <a:prstGeom prst="ellipse">
          <a:avLst/>
        </a:prstGeom>
        <a:blipFill rotWithShape="0">
          <a:blip xmlns:r="http://schemas.openxmlformats.org/officeDocument/2006/relationships" r:embed="rId2"/>
          <a:srcRect/>
          <a:stretch>
            <a:fillRect/>
          </a:stretch>
        </a:blipFill>
        <a:ln>
          <a:noFill/>
        </a:ln>
        <a:effectLst/>
        <a:scene3d>
          <a:camera prst="orthographicFront">
            <a:rot lat="0" lon="0" rev="0"/>
          </a:camera>
          <a:lightRig rig="contrasting" dir="t">
            <a:rot lat="0" lon="0" rev="1200000"/>
          </a:lightRig>
        </a:scene3d>
        <a:sp3d z="300000" contourW="12700" prstMaterial="flat">
          <a:bevelT w="177800" h="254000"/>
          <a:bevelB w="152400"/>
        </a:sp3d>
      </dgm:spPr>
    </dgm:pt>
    <dgm:pt modelId="{F00A470B-DD64-4F6E-A1E4-87F801CEEB10}" type="pres">
      <dgm:prSet presAssocID="{FF290998-CDB2-41A2-ACC3-D6650FE5FE28}" presName="text_3" presStyleLbl="node1" presStyleIdx="2" presStyleCnt="4" custScaleX="101912" custScaleY="131060">
        <dgm:presLayoutVars>
          <dgm:bulletEnabled val="1"/>
        </dgm:presLayoutVars>
      </dgm:prSet>
      <dgm:spPr/>
    </dgm:pt>
    <dgm:pt modelId="{634E2B3B-197C-41AF-8B35-BBC364CC10BF}" type="pres">
      <dgm:prSet presAssocID="{FF290998-CDB2-41A2-ACC3-D6650FE5FE28}" presName="accent_3" presStyleCnt="0"/>
      <dgm:spPr/>
    </dgm:pt>
    <dgm:pt modelId="{E37E74FF-D422-43C9-B1FD-1BA9F0F8BA12}" type="pres">
      <dgm:prSet presAssocID="{FF290998-CDB2-41A2-ACC3-D6650FE5FE28}" presName="accentRepeatNode" presStyleLbl="solidFgAcc1" presStyleIdx="2" presStyleCnt="4" custLinFactNeighborX="-1045" custLinFactNeighborY="4179"/>
      <dgm:spPr>
        <a:blipFill rotWithShape="0">
          <a:blip xmlns:r="http://schemas.openxmlformats.org/officeDocument/2006/relationships" r:embed="rId3"/>
          <a:srcRect/>
          <a:stretch>
            <a:fillRect/>
          </a:stretch>
        </a:blipFill>
      </dgm:spPr>
    </dgm:pt>
    <dgm:pt modelId="{B643E5B0-2725-425E-9977-C809FF7999A8}" type="pres">
      <dgm:prSet presAssocID="{C87AE251-EADA-47D4-87DE-A9FB6D506F6E}" presName="text_4" presStyleLbl="node1" presStyleIdx="3" presStyleCnt="4">
        <dgm:presLayoutVars>
          <dgm:bulletEnabled val="1"/>
        </dgm:presLayoutVars>
      </dgm:prSet>
      <dgm:spPr>
        <a:prstGeom prst="rect">
          <a:avLst/>
        </a:prstGeom>
      </dgm:spPr>
    </dgm:pt>
    <dgm:pt modelId="{5D604B37-2D8E-47BA-ADE8-CE08CC904E4D}" type="pres">
      <dgm:prSet presAssocID="{C87AE251-EADA-47D4-87DE-A9FB6D506F6E}" presName="accent_4" presStyleCnt="0"/>
      <dgm:spPr/>
    </dgm:pt>
    <dgm:pt modelId="{06783E3C-BD06-4164-9F2B-8E01C1EC4817}" type="pres">
      <dgm:prSet presAssocID="{C87AE251-EADA-47D4-87DE-A9FB6D506F6E}" presName="accentRepeatNode" presStyleLbl="solidFgAcc1" presStyleIdx="3" presStyleCnt="4"/>
      <dgm:spPr>
        <a:xfrm>
          <a:off x="74777" y="3657600"/>
          <a:ext cx="1354666" cy="1354666"/>
        </a:xfrm>
        <a:prstGeom prst="ellipse">
          <a:avLst/>
        </a:prstGeom>
        <a:blipFill rotWithShape="0">
          <a:blip xmlns:r="http://schemas.openxmlformats.org/officeDocument/2006/relationships" r:embed="rId4" cstate="print">
            <a:extLst>
              <a:ext uri="{28A0092B-C50C-407E-A947-70E740481C1C}">
                <a14:useLocalDpi xmlns:a14="http://schemas.microsoft.com/office/drawing/2010/main" val="0"/>
              </a:ext>
            </a:extLst>
          </a:blip>
          <a:srcRect/>
          <a:stretch>
            <a:fillRect l="-50000" r="-50000"/>
          </a:stretch>
        </a:blipFill>
        <a:ln>
          <a:noFill/>
        </a:ln>
        <a:effectLst/>
        <a:scene3d>
          <a:camera prst="orthographicFront">
            <a:rot lat="0" lon="0" rev="0"/>
          </a:camera>
          <a:lightRig rig="contrasting" dir="t">
            <a:rot lat="0" lon="0" rev="1200000"/>
          </a:lightRig>
        </a:scene3d>
        <a:sp3d z="300000" contourW="12700" prstMaterial="flat">
          <a:bevelT w="177800" h="254000"/>
          <a:bevelB w="152400"/>
        </a:sp3d>
      </dgm:spPr>
    </dgm:pt>
  </dgm:ptLst>
  <dgm:cxnLst>
    <dgm:cxn modelId="{79DBC92E-9298-421F-A31C-53AE54E29BF5}" type="presOf" srcId="{E57A7343-50D4-4836-8CF6-DA3221A5639E}" destId="{434332EB-21D6-4797-970A-50718135F1A0}" srcOrd="0" destOrd="0" presId="urn:microsoft.com/office/officeart/2008/layout/VerticalCurvedList"/>
    <dgm:cxn modelId="{68152C6E-1BF8-4897-9799-701C66C1497C}" srcId="{3019CABD-8FFE-4860-92F9-355DC21A4612}" destId="{F5652ADA-6FA7-4DEE-9036-FC01662490DD}" srcOrd="1" destOrd="0" parTransId="{2982BC45-BEF9-4FB7-8EBE-702297E17836}" sibTransId="{CB9E0B16-B422-41CF-AD3D-FDD58B350C74}"/>
    <dgm:cxn modelId="{585D6E53-6638-40C3-ACDB-6747F3547D8F}" type="presOf" srcId="{F5652ADA-6FA7-4DEE-9036-FC01662490DD}" destId="{063C4C69-9947-4656-9CA8-1BECF7C883D6}" srcOrd="0" destOrd="0" presId="urn:microsoft.com/office/officeart/2008/layout/VerticalCurvedList"/>
    <dgm:cxn modelId="{BAF37853-177B-40C6-8596-0F7BB598F902}" type="presOf" srcId="{C87AE251-EADA-47D4-87DE-A9FB6D506F6E}" destId="{B643E5B0-2725-425E-9977-C809FF7999A8}" srcOrd="0" destOrd="0" presId="urn:microsoft.com/office/officeart/2008/layout/VerticalCurvedList"/>
    <dgm:cxn modelId="{5D5F6183-7642-4B9E-BF8D-216E309D313B}" srcId="{3019CABD-8FFE-4860-92F9-355DC21A4612}" destId="{E57A7343-50D4-4836-8CF6-DA3221A5639E}" srcOrd="0" destOrd="0" parTransId="{33FD4DFB-91E7-4D84-8B4E-375465E7A385}" sibTransId="{EEB050A0-F4F6-42F1-BDC3-D1941C9CC519}"/>
    <dgm:cxn modelId="{E4452AC0-D654-4CE1-8830-6567741B0BA3}" type="presOf" srcId="{FF290998-CDB2-41A2-ACC3-D6650FE5FE28}" destId="{F00A470B-DD64-4F6E-A1E4-87F801CEEB10}" srcOrd="0" destOrd="0" presId="urn:microsoft.com/office/officeart/2008/layout/VerticalCurvedList"/>
    <dgm:cxn modelId="{67CA75EE-B29A-4167-A0CE-81B9C665B674}" type="presOf" srcId="{3019CABD-8FFE-4860-92F9-355DC21A4612}" destId="{8234633C-8F89-4D3D-A387-D10F04FF5568}" srcOrd="0" destOrd="0" presId="urn:microsoft.com/office/officeart/2008/layout/VerticalCurvedList"/>
    <dgm:cxn modelId="{BAA513F3-B843-4515-ABF0-7E53CBFF95D5}" srcId="{3019CABD-8FFE-4860-92F9-355DC21A4612}" destId="{FF290998-CDB2-41A2-ACC3-D6650FE5FE28}" srcOrd="2" destOrd="0" parTransId="{3AB2D6C5-BD15-46C8-A513-9069B7E9992F}" sibTransId="{159804CE-2C48-4E58-BB90-8594643CA75E}"/>
    <dgm:cxn modelId="{CD4AD5F6-7EE8-4B6B-AF69-D02069917642}" srcId="{3019CABD-8FFE-4860-92F9-355DC21A4612}" destId="{C87AE251-EADA-47D4-87DE-A9FB6D506F6E}" srcOrd="3" destOrd="0" parTransId="{E5165A20-07CD-4B93-A5E3-A467B1092240}" sibTransId="{E0394D8F-9C09-4C06-AE7F-B6EA901760DC}"/>
    <dgm:cxn modelId="{2455FCFC-4B25-4580-A738-96813B7C8BE9}" type="presOf" srcId="{EEB050A0-F4F6-42F1-BDC3-D1941C9CC519}" destId="{2F1962D7-F6CD-4CCA-B78F-E8A4B6DC8072}" srcOrd="0" destOrd="0" presId="urn:microsoft.com/office/officeart/2008/layout/VerticalCurvedList"/>
    <dgm:cxn modelId="{88425822-38F9-4E6D-8079-24B961053FAB}" type="presParOf" srcId="{8234633C-8F89-4D3D-A387-D10F04FF5568}" destId="{EC25C087-ACDD-4695-B040-BA0C42F1BE35}" srcOrd="0" destOrd="0" presId="urn:microsoft.com/office/officeart/2008/layout/VerticalCurvedList"/>
    <dgm:cxn modelId="{626F5282-F98E-4899-ACFD-5A332DBAD84A}" type="presParOf" srcId="{EC25C087-ACDD-4695-B040-BA0C42F1BE35}" destId="{E8041615-1371-472C-BB9B-DA75B61914F8}" srcOrd="0" destOrd="0" presId="urn:microsoft.com/office/officeart/2008/layout/VerticalCurvedList"/>
    <dgm:cxn modelId="{72BC1BB2-CC8F-4FC5-A9D3-3B1061BF71F3}" type="presParOf" srcId="{E8041615-1371-472C-BB9B-DA75B61914F8}" destId="{9F82F9E9-C772-4CD2-BE53-5F986BAC53B4}" srcOrd="0" destOrd="0" presId="urn:microsoft.com/office/officeart/2008/layout/VerticalCurvedList"/>
    <dgm:cxn modelId="{BCB9CBA9-CCCC-4684-9017-4657BBA15941}" type="presParOf" srcId="{E8041615-1371-472C-BB9B-DA75B61914F8}" destId="{2F1962D7-F6CD-4CCA-B78F-E8A4B6DC8072}" srcOrd="1" destOrd="0" presId="urn:microsoft.com/office/officeart/2008/layout/VerticalCurvedList"/>
    <dgm:cxn modelId="{7EEC1F5E-BB11-4FA2-9C25-E4A1CA6E8784}" type="presParOf" srcId="{E8041615-1371-472C-BB9B-DA75B61914F8}" destId="{4A6DD881-F0D5-433A-A54E-109FEED04F24}" srcOrd="2" destOrd="0" presId="urn:microsoft.com/office/officeart/2008/layout/VerticalCurvedList"/>
    <dgm:cxn modelId="{A6D838B8-95CB-4CF9-9E4B-25E07647A14D}" type="presParOf" srcId="{E8041615-1371-472C-BB9B-DA75B61914F8}" destId="{25749A88-2231-4D37-ACBF-732835C3B391}" srcOrd="3" destOrd="0" presId="urn:microsoft.com/office/officeart/2008/layout/VerticalCurvedList"/>
    <dgm:cxn modelId="{F1F5E651-6E72-4894-B6ED-97FFA8801704}" type="presParOf" srcId="{EC25C087-ACDD-4695-B040-BA0C42F1BE35}" destId="{434332EB-21D6-4797-970A-50718135F1A0}" srcOrd="1" destOrd="0" presId="urn:microsoft.com/office/officeart/2008/layout/VerticalCurvedList"/>
    <dgm:cxn modelId="{F2237EBF-2132-4441-97B5-9372DD346021}" type="presParOf" srcId="{EC25C087-ACDD-4695-B040-BA0C42F1BE35}" destId="{422E08D4-E9B5-444B-B23F-D2B0A7877471}" srcOrd="2" destOrd="0" presId="urn:microsoft.com/office/officeart/2008/layout/VerticalCurvedList"/>
    <dgm:cxn modelId="{3A4EA30F-79F1-4DE4-8A23-42791B53C904}" type="presParOf" srcId="{422E08D4-E9B5-444B-B23F-D2B0A7877471}" destId="{ACF735A6-404F-448B-9486-F3260DCFA965}" srcOrd="0" destOrd="0" presId="urn:microsoft.com/office/officeart/2008/layout/VerticalCurvedList"/>
    <dgm:cxn modelId="{CB4CBA34-6BC6-4460-BAAD-22E8AA077F4F}" type="presParOf" srcId="{EC25C087-ACDD-4695-B040-BA0C42F1BE35}" destId="{063C4C69-9947-4656-9CA8-1BECF7C883D6}" srcOrd="3" destOrd="0" presId="urn:microsoft.com/office/officeart/2008/layout/VerticalCurvedList"/>
    <dgm:cxn modelId="{1BBDB789-99CF-4FF3-8818-D69A33AC8373}" type="presParOf" srcId="{EC25C087-ACDD-4695-B040-BA0C42F1BE35}" destId="{F4C35825-48EB-4239-96B7-B944E0AA4130}" srcOrd="4" destOrd="0" presId="urn:microsoft.com/office/officeart/2008/layout/VerticalCurvedList"/>
    <dgm:cxn modelId="{B9A6D96F-98B6-4A5C-B55B-D782FA9EAE04}" type="presParOf" srcId="{F4C35825-48EB-4239-96B7-B944E0AA4130}" destId="{E1984ADF-8825-4377-B36E-9432BC03B562}" srcOrd="0" destOrd="0" presId="urn:microsoft.com/office/officeart/2008/layout/VerticalCurvedList"/>
    <dgm:cxn modelId="{03F1D639-AE45-4727-90FA-B0EE79253B62}" type="presParOf" srcId="{EC25C087-ACDD-4695-B040-BA0C42F1BE35}" destId="{F00A470B-DD64-4F6E-A1E4-87F801CEEB10}" srcOrd="5" destOrd="0" presId="urn:microsoft.com/office/officeart/2008/layout/VerticalCurvedList"/>
    <dgm:cxn modelId="{A4E4DB5B-4572-4394-AA13-C05582B013B8}" type="presParOf" srcId="{EC25C087-ACDD-4695-B040-BA0C42F1BE35}" destId="{634E2B3B-197C-41AF-8B35-BBC364CC10BF}" srcOrd="6" destOrd="0" presId="urn:microsoft.com/office/officeart/2008/layout/VerticalCurvedList"/>
    <dgm:cxn modelId="{1C19575B-F7B0-4949-B107-5579A2015FDB}" type="presParOf" srcId="{634E2B3B-197C-41AF-8B35-BBC364CC10BF}" destId="{E37E74FF-D422-43C9-B1FD-1BA9F0F8BA12}" srcOrd="0" destOrd="0" presId="urn:microsoft.com/office/officeart/2008/layout/VerticalCurvedList"/>
    <dgm:cxn modelId="{094676BF-5702-40C9-9CD8-7548BEC3D9DD}" type="presParOf" srcId="{EC25C087-ACDD-4695-B040-BA0C42F1BE35}" destId="{B643E5B0-2725-425E-9977-C809FF7999A8}" srcOrd="7" destOrd="0" presId="urn:microsoft.com/office/officeart/2008/layout/VerticalCurvedList"/>
    <dgm:cxn modelId="{6CFBA173-FC25-4FDB-A22C-E303C77675EF}" type="presParOf" srcId="{EC25C087-ACDD-4695-B040-BA0C42F1BE35}" destId="{5D604B37-2D8E-47BA-ADE8-CE08CC904E4D}" srcOrd="8" destOrd="0" presId="urn:microsoft.com/office/officeart/2008/layout/VerticalCurvedList"/>
    <dgm:cxn modelId="{59BCC280-EB99-4212-B788-D178D73A7A9F}" type="presParOf" srcId="{5D604B37-2D8E-47BA-ADE8-CE08CC904E4D}" destId="{06783E3C-BD06-4164-9F2B-8E01C1EC4817}"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F9A20019-3C61-44FF-9BF4-37A60660E8DD}" type="doc">
      <dgm:prSet loTypeId="urn:microsoft.com/office/officeart/2008/layout/PictureStrips" loCatId="list" qsTypeId="urn:microsoft.com/office/officeart/2005/8/quickstyle/simple1" qsCatId="simple" csTypeId="urn:microsoft.com/office/officeart/2005/8/colors/accent1_2" csCatId="accent1" phldr="1"/>
      <dgm:spPr/>
      <dgm:t>
        <a:bodyPr/>
        <a:lstStyle/>
        <a:p>
          <a:endParaRPr lang="en-US"/>
        </a:p>
      </dgm:t>
    </dgm:pt>
    <dgm:pt modelId="{8698501C-AD52-42E9-82B5-ACE81E8D337B}">
      <dgm:prSet phldrT="[Text]"/>
      <dgm:spPr/>
      <dgm:t>
        <a:bodyPr/>
        <a:lstStyle/>
        <a:p>
          <a:r>
            <a:rPr lang="id-ID" dirty="0"/>
            <a:t>Monitoring dan Rapat Koordinasi dengan Pemerintah Pusat dan Daerah di tingkat nasional, regional dan lokal</a:t>
          </a:r>
          <a:endParaRPr lang="en-US" dirty="0"/>
        </a:p>
      </dgm:t>
    </dgm:pt>
    <dgm:pt modelId="{B64FF59C-17B8-4C40-AB31-280BD042E6F7}" type="parTrans" cxnId="{F6FB81BA-25D0-4802-96BE-4DB0B5FF4818}">
      <dgm:prSet/>
      <dgm:spPr/>
      <dgm:t>
        <a:bodyPr/>
        <a:lstStyle/>
        <a:p>
          <a:endParaRPr lang="en-US"/>
        </a:p>
      </dgm:t>
    </dgm:pt>
    <dgm:pt modelId="{2F27482D-9506-44B1-9E37-D667F51C4A86}" type="sibTrans" cxnId="{F6FB81BA-25D0-4802-96BE-4DB0B5FF4818}">
      <dgm:prSet/>
      <dgm:spPr/>
      <dgm:t>
        <a:bodyPr/>
        <a:lstStyle/>
        <a:p>
          <a:endParaRPr lang="en-US"/>
        </a:p>
      </dgm:t>
    </dgm:pt>
    <dgm:pt modelId="{6F52BA25-1110-4059-BEE3-77737237EA15}" type="pres">
      <dgm:prSet presAssocID="{F9A20019-3C61-44FF-9BF4-37A60660E8DD}" presName="Name0" presStyleCnt="0">
        <dgm:presLayoutVars>
          <dgm:dir/>
          <dgm:resizeHandles val="exact"/>
        </dgm:presLayoutVars>
      </dgm:prSet>
      <dgm:spPr/>
    </dgm:pt>
    <dgm:pt modelId="{B7BACBF3-896B-466E-8B3E-06A61BE5E794}" type="pres">
      <dgm:prSet presAssocID="{8698501C-AD52-42E9-82B5-ACE81E8D337B}" presName="composite" presStyleCnt="0"/>
      <dgm:spPr/>
    </dgm:pt>
    <dgm:pt modelId="{E8A25FE9-880D-4488-9A2B-1D77BB0C82D6}" type="pres">
      <dgm:prSet presAssocID="{8698501C-AD52-42E9-82B5-ACE81E8D337B}" presName="rect1" presStyleLbl="trAlignAcc1" presStyleIdx="0" presStyleCnt="1">
        <dgm:presLayoutVars>
          <dgm:bulletEnabled val="1"/>
        </dgm:presLayoutVars>
      </dgm:prSet>
      <dgm:spPr/>
    </dgm:pt>
    <dgm:pt modelId="{96D77DBE-1C47-43A4-AE96-C00398CAD5A6}" type="pres">
      <dgm:prSet presAssocID="{8698501C-AD52-42E9-82B5-ACE81E8D337B}" presName="rect2" presStyleLbl="fgImgPlace1" presStyleIdx="0" presStyleCnt="1" custLinFactNeighborX="-1502" custLinFactNeighborY="-3003"/>
      <dgm:spPr>
        <a:blipFill dpi="0" rotWithShape="1">
          <a:blip xmlns:r="http://schemas.openxmlformats.org/officeDocument/2006/relationships" r:embed="rId1"/>
          <a:srcRect/>
          <a:stretch>
            <a:fillRect l="-52800" t="1001" r="-105200" b="-1001"/>
          </a:stretch>
        </a:blipFill>
      </dgm:spPr>
    </dgm:pt>
  </dgm:ptLst>
  <dgm:cxnLst>
    <dgm:cxn modelId="{97582719-D002-49F5-8EC5-A9CCAF8FB4E2}" type="presOf" srcId="{F9A20019-3C61-44FF-9BF4-37A60660E8DD}" destId="{6F52BA25-1110-4059-BEE3-77737237EA15}" srcOrd="0" destOrd="0" presId="urn:microsoft.com/office/officeart/2008/layout/PictureStrips"/>
    <dgm:cxn modelId="{1DB81A8F-4EE6-4BA6-95E2-6A77BAD42E11}" type="presOf" srcId="{8698501C-AD52-42E9-82B5-ACE81E8D337B}" destId="{E8A25FE9-880D-4488-9A2B-1D77BB0C82D6}" srcOrd="0" destOrd="0" presId="urn:microsoft.com/office/officeart/2008/layout/PictureStrips"/>
    <dgm:cxn modelId="{F6FB81BA-25D0-4802-96BE-4DB0B5FF4818}" srcId="{F9A20019-3C61-44FF-9BF4-37A60660E8DD}" destId="{8698501C-AD52-42E9-82B5-ACE81E8D337B}" srcOrd="0" destOrd="0" parTransId="{B64FF59C-17B8-4C40-AB31-280BD042E6F7}" sibTransId="{2F27482D-9506-44B1-9E37-D667F51C4A86}"/>
    <dgm:cxn modelId="{378579A0-D7EA-4426-91F7-6C1486ACFD14}" type="presParOf" srcId="{6F52BA25-1110-4059-BEE3-77737237EA15}" destId="{B7BACBF3-896B-466E-8B3E-06A61BE5E794}" srcOrd="0" destOrd="0" presId="urn:microsoft.com/office/officeart/2008/layout/PictureStrips"/>
    <dgm:cxn modelId="{3D50A4AE-14F8-452E-9CFD-E773640A8325}" type="presParOf" srcId="{B7BACBF3-896B-466E-8B3E-06A61BE5E794}" destId="{E8A25FE9-880D-4488-9A2B-1D77BB0C82D6}" srcOrd="0" destOrd="0" presId="urn:microsoft.com/office/officeart/2008/layout/PictureStrips"/>
    <dgm:cxn modelId="{EB44FDB7-8032-4E32-B403-113AD4B5D005}" type="presParOf" srcId="{B7BACBF3-896B-466E-8B3E-06A61BE5E794}" destId="{96D77DBE-1C47-43A4-AE96-C00398CAD5A6}" srcOrd="1" destOrd="0" presId="urn:microsoft.com/office/officeart/2008/layout/PictureStrips"/>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C03B9D3-8552-4D9A-BD42-1D37F8B6A472}" type="doc">
      <dgm:prSet loTypeId="urn:microsoft.com/office/officeart/2005/8/layout/vList3" loCatId="list" qsTypeId="urn:microsoft.com/office/officeart/2005/8/quickstyle/simple5" qsCatId="simple" csTypeId="urn:microsoft.com/office/officeart/2005/8/colors/accent1_2" csCatId="accent1" phldr="1"/>
      <dgm:spPr/>
    </dgm:pt>
    <dgm:pt modelId="{CC370A2E-83CD-421A-8CB5-679096EA8D9B}">
      <dgm:prSet phldrT="[Text]" custT="1"/>
      <dgm:spPr/>
      <dgm:t>
        <a:bodyPr/>
        <a:lstStyle/>
        <a:p>
          <a:pPr algn="l"/>
          <a:r>
            <a:rPr lang="en-AU" sz="1600" dirty="0">
              <a:latin typeface="Calibri" pitchFamily="34" charset="0"/>
              <a:cs typeface="Calibri" pitchFamily="34" charset="0"/>
            </a:rPr>
            <a:t>International Organization for Migration</a:t>
          </a:r>
          <a:endParaRPr lang="en-US" sz="1600" dirty="0">
            <a:latin typeface="Calibri" pitchFamily="34" charset="0"/>
            <a:cs typeface="Calibri" pitchFamily="34" charset="0"/>
          </a:endParaRPr>
        </a:p>
      </dgm:t>
    </dgm:pt>
    <dgm:pt modelId="{F48F0869-97C0-4547-8908-4C178519D54C}" type="parTrans" cxnId="{49C320BD-EC8C-4970-8D0F-558772E4C2AA}">
      <dgm:prSet/>
      <dgm:spPr/>
      <dgm:t>
        <a:bodyPr/>
        <a:lstStyle/>
        <a:p>
          <a:endParaRPr lang="en-US"/>
        </a:p>
      </dgm:t>
    </dgm:pt>
    <dgm:pt modelId="{95967954-8064-495F-9294-E7251CF5A1AE}" type="sibTrans" cxnId="{49C320BD-EC8C-4970-8D0F-558772E4C2AA}">
      <dgm:prSet/>
      <dgm:spPr/>
      <dgm:t>
        <a:bodyPr/>
        <a:lstStyle/>
        <a:p>
          <a:endParaRPr lang="en-US"/>
        </a:p>
      </dgm:t>
    </dgm:pt>
    <dgm:pt modelId="{78DBF4A3-0636-4B92-BACB-73C4A271BC23}" type="pres">
      <dgm:prSet presAssocID="{4C03B9D3-8552-4D9A-BD42-1D37F8B6A472}" presName="linearFlow" presStyleCnt="0">
        <dgm:presLayoutVars>
          <dgm:dir/>
          <dgm:resizeHandles val="exact"/>
        </dgm:presLayoutVars>
      </dgm:prSet>
      <dgm:spPr/>
    </dgm:pt>
    <dgm:pt modelId="{45DB78D5-5CE8-473A-915F-76B0FAFE5399}" type="pres">
      <dgm:prSet presAssocID="{CC370A2E-83CD-421A-8CB5-679096EA8D9B}" presName="composite" presStyleCnt="0"/>
      <dgm:spPr/>
    </dgm:pt>
    <dgm:pt modelId="{3103158E-A0E4-4EB0-828E-2A7CB6DCC58E}" type="pres">
      <dgm:prSet presAssocID="{CC370A2E-83CD-421A-8CB5-679096EA8D9B}" presName="imgShp" presStyleLbl="fgImgPlace1" presStyleIdx="0" presStyleCnt="1"/>
      <dgm:spPr>
        <a:blipFill rotWithShape="1">
          <a:blip xmlns:r="http://schemas.openxmlformats.org/officeDocument/2006/relationships" r:embed="rId1"/>
          <a:stretch>
            <a:fillRect/>
          </a:stretch>
        </a:blipFill>
      </dgm:spPr>
    </dgm:pt>
    <dgm:pt modelId="{571AD61C-1E36-4C45-9F48-72E968434EE2}" type="pres">
      <dgm:prSet presAssocID="{CC370A2E-83CD-421A-8CB5-679096EA8D9B}" presName="txShp" presStyleLbl="node1" presStyleIdx="0" presStyleCnt="1">
        <dgm:presLayoutVars>
          <dgm:bulletEnabled val="1"/>
        </dgm:presLayoutVars>
      </dgm:prSet>
      <dgm:spPr/>
    </dgm:pt>
  </dgm:ptLst>
  <dgm:cxnLst>
    <dgm:cxn modelId="{93BFFAA2-90A0-4EDB-A8D8-F5EEB0B03307}" type="presOf" srcId="{4C03B9D3-8552-4D9A-BD42-1D37F8B6A472}" destId="{78DBF4A3-0636-4B92-BACB-73C4A271BC23}" srcOrd="0" destOrd="0" presId="urn:microsoft.com/office/officeart/2005/8/layout/vList3"/>
    <dgm:cxn modelId="{84753DB1-9701-4C43-9E6C-0AA847F7A72B}" type="presOf" srcId="{CC370A2E-83CD-421A-8CB5-679096EA8D9B}" destId="{571AD61C-1E36-4C45-9F48-72E968434EE2}" srcOrd="0" destOrd="0" presId="urn:microsoft.com/office/officeart/2005/8/layout/vList3"/>
    <dgm:cxn modelId="{49C320BD-EC8C-4970-8D0F-558772E4C2AA}" srcId="{4C03B9D3-8552-4D9A-BD42-1D37F8B6A472}" destId="{CC370A2E-83CD-421A-8CB5-679096EA8D9B}" srcOrd="0" destOrd="0" parTransId="{F48F0869-97C0-4547-8908-4C178519D54C}" sibTransId="{95967954-8064-495F-9294-E7251CF5A1AE}"/>
    <dgm:cxn modelId="{51428F81-ED79-4809-94C6-8385B78A1386}" type="presParOf" srcId="{78DBF4A3-0636-4B92-BACB-73C4A271BC23}" destId="{45DB78D5-5CE8-473A-915F-76B0FAFE5399}" srcOrd="0" destOrd="0" presId="urn:microsoft.com/office/officeart/2005/8/layout/vList3"/>
    <dgm:cxn modelId="{AC2988FF-4771-4D65-A96C-132B8B91B0DE}" type="presParOf" srcId="{45DB78D5-5CE8-473A-915F-76B0FAFE5399}" destId="{3103158E-A0E4-4EB0-828E-2A7CB6DCC58E}" srcOrd="0" destOrd="0" presId="urn:microsoft.com/office/officeart/2005/8/layout/vList3"/>
    <dgm:cxn modelId="{65C5DB82-A3D9-46F4-A963-784F8CE446D8}" type="presParOf" srcId="{45DB78D5-5CE8-473A-915F-76B0FAFE5399}" destId="{571AD61C-1E36-4C45-9F48-72E968434EE2}" srcOrd="1" destOrd="0" presId="urn:microsoft.com/office/officeart/2005/8/layout/vList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C03B9D3-8552-4D9A-BD42-1D37F8B6A472}" type="doc">
      <dgm:prSet loTypeId="urn:microsoft.com/office/officeart/2005/8/layout/vList3" loCatId="list" qsTypeId="urn:microsoft.com/office/officeart/2005/8/quickstyle/simple5" qsCatId="simple" csTypeId="urn:microsoft.com/office/officeart/2005/8/colors/accent1_2" csCatId="accent1" phldr="1"/>
      <dgm:spPr/>
    </dgm:pt>
    <dgm:pt modelId="{8090391F-786C-4391-96EF-E79083239739}">
      <dgm:prSet phldrT="[Text]" custT="1"/>
      <dgm:spPr/>
      <dgm:t>
        <a:bodyPr/>
        <a:lstStyle/>
        <a:p>
          <a:pPr algn="r"/>
          <a:r>
            <a:rPr lang="en-AU" sz="2500" dirty="0">
              <a:latin typeface="Calibri" pitchFamily="34" charset="0"/>
              <a:cs typeface="Calibri" pitchFamily="34" charset="0"/>
            </a:rPr>
            <a:t>People Smuggling Context: Indonesia</a:t>
          </a:r>
          <a:endParaRPr lang="en-US" sz="2500" dirty="0">
            <a:latin typeface="Calibri" pitchFamily="34" charset="0"/>
            <a:cs typeface="Calibri" pitchFamily="34" charset="0"/>
          </a:endParaRPr>
        </a:p>
      </dgm:t>
    </dgm:pt>
    <dgm:pt modelId="{15E1268E-34C4-4732-99D7-6B1602D620BF}" type="parTrans" cxnId="{BA155F75-DC98-4471-A3C9-2208EF2638B3}">
      <dgm:prSet/>
      <dgm:spPr/>
      <dgm:t>
        <a:bodyPr/>
        <a:lstStyle/>
        <a:p>
          <a:pPr algn="r"/>
          <a:endParaRPr lang="en-US" sz="400"/>
        </a:p>
      </dgm:t>
    </dgm:pt>
    <dgm:pt modelId="{265279B2-E17C-4301-BF77-394A93886A44}" type="sibTrans" cxnId="{BA155F75-DC98-4471-A3C9-2208EF2638B3}">
      <dgm:prSet/>
      <dgm:spPr/>
      <dgm:t>
        <a:bodyPr/>
        <a:lstStyle/>
        <a:p>
          <a:pPr algn="r"/>
          <a:endParaRPr lang="en-US" sz="400"/>
        </a:p>
      </dgm:t>
    </dgm:pt>
    <dgm:pt modelId="{78DBF4A3-0636-4B92-BACB-73C4A271BC23}" type="pres">
      <dgm:prSet presAssocID="{4C03B9D3-8552-4D9A-BD42-1D37F8B6A472}" presName="linearFlow" presStyleCnt="0">
        <dgm:presLayoutVars>
          <dgm:dir/>
          <dgm:resizeHandles val="exact"/>
        </dgm:presLayoutVars>
      </dgm:prSet>
      <dgm:spPr/>
    </dgm:pt>
    <dgm:pt modelId="{BF30B19B-A738-4160-8312-E1450F88287A}" type="pres">
      <dgm:prSet presAssocID="{8090391F-786C-4391-96EF-E79083239739}" presName="composite" presStyleCnt="0"/>
      <dgm:spPr/>
    </dgm:pt>
    <dgm:pt modelId="{9C5020C9-C305-415E-9CC0-1E8EE83FCC87}" type="pres">
      <dgm:prSet presAssocID="{8090391F-786C-4391-96EF-E79083239739}" presName="imgShp" presStyleLbl="fgImgPlace1" presStyleIdx="0" presStyleCnt="1" custLinFactX="200000" custLinFactNeighborX="254704" custLinFactNeighborY="8436"/>
      <dgm:spPr>
        <a:blipFill rotWithShape="1">
          <a:blip xmlns:r="http://schemas.openxmlformats.org/officeDocument/2006/relationships" r:embed="rId1"/>
          <a:stretch>
            <a:fillRect/>
          </a:stretch>
        </a:blipFill>
      </dgm:spPr>
    </dgm:pt>
    <dgm:pt modelId="{D9502BD1-AD7F-4BEB-A060-96E3F580441A}" type="pres">
      <dgm:prSet presAssocID="{8090391F-786C-4391-96EF-E79083239739}" presName="txShp" presStyleLbl="node1" presStyleIdx="0" presStyleCnt="1" custScaleX="74167" custLinFactNeighborX="83105" custLinFactNeighborY="26215">
        <dgm:presLayoutVars>
          <dgm:bulletEnabled val="1"/>
        </dgm:presLayoutVars>
      </dgm:prSet>
      <dgm:spPr/>
    </dgm:pt>
  </dgm:ptLst>
  <dgm:cxnLst>
    <dgm:cxn modelId="{2987FE0A-A8F1-4489-B4B6-66026EC9C439}" type="presOf" srcId="{8090391F-786C-4391-96EF-E79083239739}" destId="{D9502BD1-AD7F-4BEB-A060-96E3F580441A}" srcOrd="0" destOrd="0" presId="urn:microsoft.com/office/officeart/2005/8/layout/vList3"/>
    <dgm:cxn modelId="{B158802F-B5DC-4DBC-A7A5-E1F582023C48}" type="presOf" srcId="{4C03B9D3-8552-4D9A-BD42-1D37F8B6A472}" destId="{78DBF4A3-0636-4B92-BACB-73C4A271BC23}" srcOrd="0" destOrd="0" presId="urn:microsoft.com/office/officeart/2005/8/layout/vList3"/>
    <dgm:cxn modelId="{BA155F75-DC98-4471-A3C9-2208EF2638B3}" srcId="{4C03B9D3-8552-4D9A-BD42-1D37F8B6A472}" destId="{8090391F-786C-4391-96EF-E79083239739}" srcOrd="0" destOrd="0" parTransId="{15E1268E-34C4-4732-99D7-6B1602D620BF}" sibTransId="{265279B2-E17C-4301-BF77-394A93886A44}"/>
    <dgm:cxn modelId="{66A8CF3C-B8C0-4F26-8F17-3ED52FFE4C39}" type="presParOf" srcId="{78DBF4A3-0636-4B92-BACB-73C4A271BC23}" destId="{BF30B19B-A738-4160-8312-E1450F88287A}" srcOrd="0" destOrd="0" presId="urn:microsoft.com/office/officeart/2005/8/layout/vList3"/>
    <dgm:cxn modelId="{42B5A605-01B0-4293-A895-B196E1C13222}" type="presParOf" srcId="{BF30B19B-A738-4160-8312-E1450F88287A}" destId="{9C5020C9-C305-415E-9CC0-1E8EE83FCC87}" srcOrd="0" destOrd="0" presId="urn:microsoft.com/office/officeart/2005/8/layout/vList3"/>
    <dgm:cxn modelId="{B9D0CEBE-820E-405E-8353-35E41E1E61E2}" type="presParOf" srcId="{BF30B19B-A738-4160-8312-E1450F88287A}" destId="{D9502BD1-AD7F-4BEB-A060-96E3F580441A}" srcOrd="1" destOrd="0" presId="urn:microsoft.com/office/officeart/2005/8/layout/vList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C03B9D3-8552-4D9A-BD42-1D37F8B6A472}" type="doc">
      <dgm:prSet loTypeId="urn:microsoft.com/office/officeart/2005/8/layout/vList3" loCatId="list" qsTypeId="urn:microsoft.com/office/officeart/2005/8/quickstyle/simple5" qsCatId="simple" csTypeId="urn:microsoft.com/office/officeart/2005/8/colors/accent1_2" csCatId="accent1" phldr="1"/>
      <dgm:spPr/>
    </dgm:pt>
    <dgm:pt modelId="{8090391F-786C-4391-96EF-E79083239739}">
      <dgm:prSet phldrT="[Text]" custT="1"/>
      <dgm:spPr/>
      <dgm:t>
        <a:bodyPr/>
        <a:lstStyle/>
        <a:p>
          <a:pPr algn="r"/>
          <a:r>
            <a:rPr lang="en-AU" sz="2500" dirty="0">
              <a:latin typeface="Calibri" pitchFamily="34" charset="0"/>
              <a:cs typeface="Calibri" pitchFamily="34" charset="0"/>
            </a:rPr>
            <a:t>People Smuggling Context: Indonesia</a:t>
          </a:r>
          <a:endParaRPr lang="en-US" sz="2500" dirty="0">
            <a:latin typeface="Calibri" pitchFamily="34" charset="0"/>
            <a:cs typeface="Calibri" pitchFamily="34" charset="0"/>
          </a:endParaRPr>
        </a:p>
      </dgm:t>
    </dgm:pt>
    <dgm:pt modelId="{15E1268E-34C4-4732-99D7-6B1602D620BF}" type="parTrans" cxnId="{BA155F75-DC98-4471-A3C9-2208EF2638B3}">
      <dgm:prSet/>
      <dgm:spPr/>
      <dgm:t>
        <a:bodyPr/>
        <a:lstStyle/>
        <a:p>
          <a:pPr algn="r"/>
          <a:endParaRPr lang="en-US" sz="400"/>
        </a:p>
      </dgm:t>
    </dgm:pt>
    <dgm:pt modelId="{265279B2-E17C-4301-BF77-394A93886A44}" type="sibTrans" cxnId="{BA155F75-DC98-4471-A3C9-2208EF2638B3}">
      <dgm:prSet/>
      <dgm:spPr/>
      <dgm:t>
        <a:bodyPr/>
        <a:lstStyle/>
        <a:p>
          <a:pPr algn="r"/>
          <a:endParaRPr lang="en-US" sz="400"/>
        </a:p>
      </dgm:t>
    </dgm:pt>
    <dgm:pt modelId="{78DBF4A3-0636-4B92-BACB-73C4A271BC23}" type="pres">
      <dgm:prSet presAssocID="{4C03B9D3-8552-4D9A-BD42-1D37F8B6A472}" presName="linearFlow" presStyleCnt="0">
        <dgm:presLayoutVars>
          <dgm:dir/>
          <dgm:resizeHandles val="exact"/>
        </dgm:presLayoutVars>
      </dgm:prSet>
      <dgm:spPr/>
    </dgm:pt>
    <dgm:pt modelId="{BF30B19B-A738-4160-8312-E1450F88287A}" type="pres">
      <dgm:prSet presAssocID="{8090391F-786C-4391-96EF-E79083239739}" presName="composite" presStyleCnt="0"/>
      <dgm:spPr/>
    </dgm:pt>
    <dgm:pt modelId="{9C5020C9-C305-415E-9CC0-1E8EE83FCC87}" type="pres">
      <dgm:prSet presAssocID="{8090391F-786C-4391-96EF-E79083239739}" presName="imgShp" presStyleLbl="fgImgPlace1" presStyleIdx="0" presStyleCnt="1" custLinFactX="200000" custLinFactNeighborX="254704" custLinFactNeighborY="8436"/>
      <dgm:spPr>
        <a:blipFill rotWithShape="1">
          <a:blip xmlns:r="http://schemas.openxmlformats.org/officeDocument/2006/relationships" r:embed="rId1"/>
          <a:stretch>
            <a:fillRect/>
          </a:stretch>
        </a:blipFill>
      </dgm:spPr>
    </dgm:pt>
    <dgm:pt modelId="{D9502BD1-AD7F-4BEB-A060-96E3F580441A}" type="pres">
      <dgm:prSet presAssocID="{8090391F-786C-4391-96EF-E79083239739}" presName="txShp" presStyleLbl="node1" presStyleIdx="0" presStyleCnt="1" custScaleX="74167" custLinFactNeighborX="83105" custLinFactNeighborY="26215">
        <dgm:presLayoutVars>
          <dgm:bulletEnabled val="1"/>
        </dgm:presLayoutVars>
      </dgm:prSet>
      <dgm:spPr/>
    </dgm:pt>
  </dgm:ptLst>
  <dgm:cxnLst>
    <dgm:cxn modelId="{BA155F75-DC98-4471-A3C9-2208EF2638B3}" srcId="{4C03B9D3-8552-4D9A-BD42-1D37F8B6A472}" destId="{8090391F-786C-4391-96EF-E79083239739}" srcOrd="0" destOrd="0" parTransId="{15E1268E-34C4-4732-99D7-6B1602D620BF}" sibTransId="{265279B2-E17C-4301-BF77-394A93886A44}"/>
    <dgm:cxn modelId="{92558A9D-2A7B-4F53-9932-7BBFC6580087}" type="presOf" srcId="{4C03B9D3-8552-4D9A-BD42-1D37F8B6A472}" destId="{78DBF4A3-0636-4B92-BACB-73C4A271BC23}" srcOrd="0" destOrd="0" presId="urn:microsoft.com/office/officeart/2005/8/layout/vList3"/>
    <dgm:cxn modelId="{8FDCF7E7-89CD-4F58-AA68-2B6F37F7B38F}" type="presOf" srcId="{8090391F-786C-4391-96EF-E79083239739}" destId="{D9502BD1-AD7F-4BEB-A060-96E3F580441A}" srcOrd="0" destOrd="0" presId="urn:microsoft.com/office/officeart/2005/8/layout/vList3"/>
    <dgm:cxn modelId="{9C7B3BF3-383F-4D28-ADC2-AAA3B80A39E4}" type="presParOf" srcId="{78DBF4A3-0636-4B92-BACB-73C4A271BC23}" destId="{BF30B19B-A738-4160-8312-E1450F88287A}" srcOrd="0" destOrd="0" presId="urn:microsoft.com/office/officeart/2005/8/layout/vList3"/>
    <dgm:cxn modelId="{80B93986-7C05-4EF6-91C5-6E07B0C08565}" type="presParOf" srcId="{BF30B19B-A738-4160-8312-E1450F88287A}" destId="{9C5020C9-C305-415E-9CC0-1E8EE83FCC87}" srcOrd="0" destOrd="0" presId="urn:microsoft.com/office/officeart/2005/8/layout/vList3"/>
    <dgm:cxn modelId="{D5A6A1E1-E890-4209-9B12-A259B44164AD}" type="presParOf" srcId="{BF30B19B-A738-4160-8312-E1450F88287A}" destId="{D9502BD1-AD7F-4BEB-A060-96E3F580441A}" srcOrd="1" destOrd="0" presId="urn:microsoft.com/office/officeart/2005/8/layout/vList3"/>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DE1EBF5-F291-4A02-95ED-DA49EA8CDB00}" type="doc">
      <dgm:prSet loTypeId="urn:microsoft.com/office/officeart/2009/layout/CircleArrowProcess" loCatId="process" qsTypeId="urn:microsoft.com/office/officeart/2005/8/quickstyle/simple2" qsCatId="simple" csTypeId="urn:microsoft.com/office/officeart/2005/8/colors/accent2_5" csCatId="accent2" phldr="1"/>
      <dgm:spPr/>
    </dgm:pt>
    <dgm:pt modelId="{190CFEFD-1AC5-408E-94C9-B753CB191C91}">
      <dgm:prSet phldrT="[Text]"/>
      <dgm:spPr/>
      <dgm:t>
        <a:bodyPr/>
        <a:lstStyle/>
        <a:p>
          <a:r>
            <a:rPr lang="en-US" b="1" dirty="0">
              <a:latin typeface="Calibri" pitchFamily="34" charset="0"/>
            </a:rPr>
            <a:t>Undocumented</a:t>
          </a:r>
        </a:p>
      </dgm:t>
    </dgm:pt>
    <dgm:pt modelId="{57FF6587-F8AD-4F28-A6F5-5371C108D5D6}" type="parTrans" cxnId="{0C9ED590-E675-46B5-8376-C3B4727CC9F8}">
      <dgm:prSet/>
      <dgm:spPr/>
      <dgm:t>
        <a:bodyPr/>
        <a:lstStyle/>
        <a:p>
          <a:endParaRPr lang="en-US">
            <a:solidFill>
              <a:schemeClr val="tx1">
                <a:lumMod val="85000"/>
                <a:lumOff val="15000"/>
              </a:schemeClr>
            </a:solidFill>
            <a:latin typeface="Calibri" pitchFamily="34" charset="0"/>
          </a:endParaRPr>
        </a:p>
      </dgm:t>
    </dgm:pt>
    <dgm:pt modelId="{6FBE700B-95C2-4718-97A1-E15B6D387896}" type="sibTrans" cxnId="{0C9ED590-E675-46B5-8376-C3B4727CC9F8}">
      <dgm:prSet/>
      <dgm:spPr/>
      <dgm:t>
        <a:bodyPr/>
        <a:lstStyle/>
        <a:p>
          <a:endParaRPr lang="en-US">
            <a:solidFill>
              <a:schemeClr val="tx1">
                <a:lumMod val="85000"/>
                <a:lumOff val="15000"/>
              </a:schemeClr>
            </a:solidFill>
            <a:latin typeface="Calibri" pitchFamily="34" charset="0"/>
          </a:endParaRPr>
        </a:p>
      </dgm:t>
    </dgm:pt>
    <dgm:pt modelId="{5A621861-91DF-4AE3-AAD8-3A2F8BFBA1A1}">
      <dgm:prSet phldrT="[Text]"/>
      <dgm:spPr/>
      <dgm:t>
        <a:bodyPr/>
        <a:lstStyle/>
        <a:p>
          <a:r>
            <a:rPr lang="en-US" b="1" dirty="0">
              <a:latin typeface="Calibri" pitchFamily="34" charset="0"/>
            </a:rPr>
            <a:t>Asylum Seeker</a:t>
          </a:r>
        </a:p>
      </dgm:t>
    </dgm:pt>
    <dgm:pt modelId="{3D93E05B-8FBB-4DC9-B552-2180EDFEE5BC}" type="parTrans" cxnId="{FFA1E016-BE20-49C8-A3FB-6217DBAAAB4C}">
      <dgm:prSet/>
      <dgm:spPr/>
      <dgm:t>
        <a:bodyPr/>
        <a:lstStyle/>
        <a:p>
          <a:endParaRPr lang="en-US">
            <a:solidFill>
              <a:schemeClr val="tx1">
                <a:lumMod val="85000"/>
                <a:lumOff val="15000"/>
              </a:schemeClr>
            </a:solidFill>
            <a:latin typeface="Calibri" pitchFamily="34" charset="0"/>
          </a:endParaRPr>
        </a:p>
      </dgm:t>
    </dgm:pt>
    <dgm:pt modelId="{D81DDB43-0A2C-4952-B014-75E69DD87207}" type="sibTrans" cxnId="{FFA1E016-BE20-49C8-A3FB-6217DBAAAB4C}">
      <dgm:prSet/>
      <dgm:spPr/>
      <dgm:t>
        <a:bodyPr/>
        <a:lstStyle/>
        <a:p>
          <a:endParaRPr lang="en-US">
            <a:solidFill>
              <a:schemeClr val="tx1">
                <a:lumMod val="85000"/>
                <a:lumOff val="15000"/>
              </a:schemeClr>
            </a:solidFill>
            <a:latin typeface="Calibri" pitchFamily="34" charset="0"/>
          </a:endParaRPr>
        </a:p>
      </dgm:t>
    </dgm:pt>
    <dgm:pt modelId="{375B0E0C-4852-48D3-8659-EB4BFBB84A32}">
      <dgm:prSet phldrT="[Text]"/>
      <dgm:spPr/>
      <dgm:t>
        <a:bodyPr/>
        <a:lstStyle/>
        <a:p>
          <a:r>
            <a:rPr lang="en-US" b="1" dirty="0">
              <a:latin typeface="Calibri" pitchFamily="34" charset="0"/>
            </a:rPr>
            <a:t>Refugee</a:t>
          </a:r>
        </a:p>
      </dgm:t>
    </dgm:pt>
    <dgm:pt modelId="{16E5D5EF-2CFB-4848-95BB-8B43F9193F4C}" type="parTrans" cxnId="{E9A7B174-EE7E-48BD-8FA7-A018636E4015}">
      <dgm:prSet/>
      <dgm:spPr/>
      <dgm:t>
        <a:bodyPr/>
        <a:lstStyle/>
        <a:p>
          <a:endParaRPr lang="en-US">
            <a:solidFill>
              <a:schemeClr val="tx1">
                <a:lumMod val="85000"/>
                <a:lumOff val="15000"/>
              </a:schemeClr>
            </a:solidFill>
            <a:latin typeface="Calibri" pitchFamily="34" charset="0"/>
          </a:endParaRPr>
        </a:p>
      </dgm:t>
    </dgm:pt>
    <dgm:pt modelId="{4885048F-13C7-4742-9C88-6E866BA4A17A}" type="sibTrans" cxnId="{E9A7B174-EE7E-48BD-8FA7-A018636E4015}">
      <dgm:prSet/>
      <dgm:spPr/>
      <dgm:t>
        <a:bodyPr/>
        <a:lstStyle/>
        <a:p>
          <a:endParaRPr lang="en-US">
            <a:solidFill>
              <a:schemeClr val="tx1">
                <a:lumMod val="85000"/>
                <a:lumOff val="15000"/>
              </a:schemeClr>
            </a:solidFill>
            <a:latin typeface="Calibri" pitchFamily="34" charset="0"/>
          </a:endParaRPr>
        </a:p>
      </dgm:t>
    </dgm:pt>
    <dgm:pt modelId="{7DF3A4C1-8E4A-4F7E-850A-05CD0778F681}">
      <dgm:prSet phldrT="[Text]"/>
      <dgm:spPr/>
      <dgm:t>
        <a:bodyPr/>
        <a:lstStyle/>
        <a:p>
          <a:r>
            <a:rPr lang="en-US" b="1" dirty="0">
              <a:latin typeface="Calibri" pitchFamily="34" charset="0"/>
            </a:rPr>
            <a:t>Resettlement</a:t>
          </a:r>
        </a:p>
      </dgm:t>
    </dgm:pt>
    <dgm:pt modelId="{0CD39110-F332-4CEF-A8C6-5D9F563B40A2}" type="parTrans" cxnId="{D2D97CD3-163C-44A2-BA00-60C0D1E63416}">
      <dgm:prSet/>
      <dgm:spPr/>
      <dgm:t>
        <a:bodyPr/>
        <a:lstStyle/>
        <a:p>
          <a:endParaRPr lang="en-US"/>
        </a:p>
      </dgm:t>
    </dgm:pt>
    <dgm:pt modelId="{8E00D159-CAF7-45B6-8615-A80B53532D55}" type="sibTrans" cxnId="{D2D97CD3-163C-44A2-BA00-60C0D1E63416}">
      <dgm:prSet/>
      <dgm:spPr/>
      <dgm:t>
        <a:bodyPr/>
        <a:lstStyle/>
        <a:p>
          <a:endParaRPr lang="en-US"/>
        </a:p>
      </dgm:t>
    </dgm:pt>
    <dgm:pt modelId="{94F27E84-209D-4BCD-AA32-19D7A423858A}" type="pres">
      <dgm:prSet presAssocID="{FDE1EBF5-F291-4A02-95ED-DA49EA8CDB00}" presName="Name0" presStyleCnt="0">
        <dgm:presLayoutVars>
          <dgm:chMax val="7"/>
          <dgm:chPref val="7"/>
          <dgm:dir/>
          <dgm:animLvl val="lvl"/>
        </dgm:presLayoutVars>
      </dgm:prSet>
      <dgm:spPr/>
    </dgm:pt>
    <dgm:pt modelId="{73C16997-78EE-4BC6-8C51-4A7F669CB703}" type="pres">
      <dgm:prSet presAssocID="{190CFEFD-1AC5-408E-94C9-B753CB191C91}" presName="Accent1" presStyleCnt="0"/>
      <dgm:spPr/>
    </dgm:pt>
    <dgm:pt modelId="{D2FE570F-565D-4652-9621-636120B5D365}" type="pres">
      <dgm:prSet presAssocID="{190CFEFD-1AC5-408E-94C9-B753CB191C91}" presName="Accent" presStyleLbl="node1" presStyleIdx="0" presStyleCnt="4"/>
      <dgm:spPr/>
    </dgm:pt>
    <dgm:pt modelId="{5AF1E2F4-E431-42B8-9107-2683B3171545}" type="pres">
      <dgm:prSet presAssocID="{190CFEFD-1AC5-408E-94C9-B753CB191C91}" presName="Parent1" presStyleLbl="revTx" presStyleIdx="0" presStyleCnt="4">
        <dgm:presLayoutVars>
          <dgm:chMax val="1"/>
          <dgm:chPref val="1"/>
          <dgm:bulletEnabled val="1"/>
        </dgm:presLayoutVars>
      </dgm:prSet>
      <dgm:spPr/>
    </dgm:pt>
    <dgm:pt modelId="{B4BB6D0C-AFEA-4DB6-AC79-8E1D995374C9}" type="pres">
      <dgm:prSet presAssocID="{5A621861-91DF-4AE3-AAD8-3A2F8BFBA1A1}" presName="Accent2" presStyleCnt="0"/>
      <dgm:spPr/>
    </dgm:pt>
    <dgm:pt modelId="{78D8A37E-7C2C-4215-9478-F90BF853FFAA}" type="pres">
      <dgm:prSet presAssocID="{5A621861-91DF-4AE3-AAD8-3A2F8BFBA1A1}" presName="Accent" presStyleLbl="node1" presStyleIdx="1" presStyleCnt="4"/>
      <dgm:spPr/>
    </dgm:pt>
    <dgm:pt modelId="{CF886AF3-9683-46B1-9FA8-08D8EEDF9C03}" type="pres">
      <dgm:prSet presAssocID="{5A621861-91DF-4AE3-AAD8-3A2F8BFBA1A1}" presName="Parent2" presStyleLbl="revTx" presStyleIdx="1" presStyleCnt="4">
        <dgm:presLayoutVars>
          <dgm:chMax val="1"/>
          <dgm:chPref val="1"/>
          <dgm:bulletEnabled val="1"/>
        </dgm:presLayoutVars>
      </dgm:prSet>
      <dgm:spPr/>
    </dgm:pt>
    <dgm:pt modelId="{FFB6AD50-3617-4FA2-8A0A-A453DDE5D87C}" type="pres">
      <dgm:prSet presAssocID="{375B0E0C-4852-48D3-8659-EB4BFBB84A32}" presName="Accent3" presStyleCnt="0"/>
      <dgm:spPr/>
    </dgm:pt>
    <dgm:pt modelId="{1AEDAC61-3DC5-4A3C-B4D5-3CCB5EC40B42}" type="pres">
      <dgm:prSet presAssocID="{375B0E0C-4852-48D3-8659-EB4BFBB84A32}" presName="Accent" presStyleLbl="node1" presStyleIdx="2" presStyleCnt="4"/>
      <dgm:spPr/>
    </dgm:pt>
    <dgm:pt modelId="{920A08C5-C4A5-4D6F-8FA7-8F64663E9FDD}" type="pres">
      <dgm:prSet presAssocID="{375B0E0C-4852-48D3-8659-EB4BFBB84A32}" presName="Parent3" presStyleLbl="revTx" presStyleIdx="2" presStyleCnt="4">
        <dgm:presLayoutVars>
          <dgm:chMax val="1"/>
          <dgm:chPref val="1"/>
          <dgm:bulletEnabled val="1"/>
        </dgm:presLayoutVars>
      </dgm:prSet>
      <dgm:spPr/>
    </dgm:pt>
    <dgm:pt modelId="{55699D68-50CB-4D3E-9ED4-5C0CB4F6F7CB}" type="pres">
      <dgm:prSet presAssocID="{7DF3A4C1-8E4A-4F7E-850A-05CD0778F681}" presName="Accent4" presStyleCnt="0"/>
      <dgm:spPr/>
    </dgm:pt>
    <dgm:pt modelId="{227619B9-96E3-49BB-89E1-7AC3174A9D43}" type="pres">
      <dgm:prSet presAssocID="{7DF3A4C1-8E4A-4F7E-850A-05CD0778F681}" presName="Accent" presStyleLbl="node1" presStyleIdx="3" presStyleCnt="4"/>
      <dgm:spPr/>
    </dgm:pt>
    <dgm:pt modelId="{2179BFF5-3418-470F-BD5E-F440C1F3A1E9}" type="pres">
      <dgm:prSet presAssocID="{7DF3A4C1-8E4A-4F7E-850A-05CD0778F681}" presName="Parent4" presStyleLbl="revTx" presStyleIdx="3" presStyleCnt="4">
        <dgm:presLayoutVars>
          <dgm:chMax val="1"/>
          <dgm:chPref val="1"/>
          <dgm:bulletEnabled val="1"/>
        </dgm:presLayoutVars>
      </dgm:prSet>
      <dgm:spPr/>
    </dgm:pt>
  </dgm:ptLst>
  <dgm:cxnLst>
    <dgm:cxn modelId="{42EEBC07-C491-449C-B19E-513D2C22E7B0}" type="presOf" srcId="{FDE1EBF5-F291-4A02-95ED-DA49EA8CDB00}" destId="{94F27E84-209D-4BCD-AA32-19D7A423858A}" srcOrd="0" destOrd="0" presId="urn:microsoft.com/office/officeart/2009/layout/CircleArrowProcess"/>
    <dgm:cxn modelId="{FFA1E016-BE20-49C8-A3FB-6217DBAAAB4C}" srcId="{FDE1EBF5-F291-4A02-95ED-DA49EA8CDB00}" destId="{5A621861-91DF-4AE3-AAD8-3A2F8BFBA1A1}" srcOrd="1" destOrd="0" parTransId="{3D93E05B-8FBB-4DC9-B552-2180EDFEE5BC}" sibTransId="{D81DDB43-0A2C-4952-B014-75E69DD87207}"/>
    <dgm:cxn modelId="{5EC1126A-02D0-4B43-B0EF-81B369751478}" type="presOf" srcId="{5A621861-91DF-4AE3-AAD8-3A2F8BFBA1A1}" destId="{CF886AF3-9683-46B1-9FA8-08D8EEDF9C03}" srcOrd="0" destOrd="0" presId="urn:microsoft.com/office/officeart/2009/layout/CircleArrowProcess"/>
    <dgm:cxn modelId="{16A7C36A-1B29-48EC-8CE8-3BFA294D3B3B}" type="presOf" srcId="{7DF3A4C1-8E4A-4F7E-850A-05CD0778F681}" destId="{2179BFF5-3418-470F-BD5E-F440C1F3A1E9}" srcOrd="0" destOrd="0" presId="urn:microsoft.com/office/officeart/2009/layout/CircleArrowProcess"/>
    <dgm:cxn modelId="{E9A7B174-EE7E-48BD-8FA7-A018636E4015}" srcId="{FDE1EBF5-F291-4A02-95ED-DA49EA8CDB00}" destId="{375B0E0C-4852-48D3-8659-EB4BFBB84A32}" srcOrd="2" destOrd="0" parTransId="{16E5D5EF-2CFB-4848-95BB-8B43F9193F4C}" sibTransId="{4885048F-13C7-4742-9C88-6E866BA4A17A}"/>
    <dgm:cxn modelId="{0C9ED590-E675-46B5-8376-C3B4727CC9F8}" srcId="{FDE1EBF5-F291-4A02-95ED-DA49EA8CDB00}" destId="{190CFEFD-1AC5-408E-94C9-B753CB191C91}" srcOrd="0" destOrd="0" parTransId="{57FF6587-F8AD-4F28-A6F5-5371C108D5D6}" sibTransId="{6FBE700B-95C2-4718-97A1-E15B6D387896}"/>
    <dgm:cxn modelId="{A3E372BD-03F4-47D4-82E7-4FA0E039FEA7}" type="presOf" srcId="{375B0E0C-4852-48D3-8659-EB4BFBB84A32}" destId="{920A08C5-C4A5-4D6F-8FA7-8F64663E9FDD}" srcOrd="0" destOrd="0" presId="urn:microsoft.com/office/officeart/2009/layout/CircleArrowProcess"/>
    <dgm:cxn modelId="{D2D97CD3-163C-44A2-BA00-60C0D1E63416}" srcId="{FDE1EBF5-F291-4A02-95ED-DA49EA8CDB00}" destId="{7DF3A4C1-8E4A-4F7E-850A-05CD0778F681}" srcOrd="3" destOrd="0" parTransId="{0CD39110-F332-4CEF-A8C6-5D9F563B40A2}" sibTransId="{8E00D159-CAF7-45B6-8615-A80B53532D55}"/>
    <dgm:cxn modelId="{7F13BCD9-F0BB-41CC-9789-BC855D2A9771}" type="presOf" srcId="{190CFEFD-1AC5-408E-94C9-B753CB191C91}" destId="{5AF1E2F4-E431-42B8-9107-2683B3171545}" srcOrd="0" destOrd="0" presId="urn:microsoft.com/office/officeart/2009/layout/CircleArrowProcess"/>
    <dgm:cxn modelId="{138D0415-99C8-4F9B-A38B-430171B47970}" type="presParOf" srcId="{94F27E84-209D-4BCD-AA32-19D7A423858A}" destId="{73C16997-78EE-4BC6-8C51-4A7F669CB703}" srcOrd="0" destOrd="0" presId="urn:microsoft.com/office/officeart/2009/layout/CircleArrowProcess"/>
    <dgm:cxn modelId="{54CA9FDB-E109-473E-97A3-9FAA26D96E06}" type="presParOf" srcId="{73C16997-78EE-4BC6-8C51-4A7F669CB703}" destId="{D2FE570F-565D-4652-9621-636120B5D365}" srcOrd="0" destOrd="0" presId="urn:microsoft.com/office/officeart/2009/layout/CircleArrowProcess"/>
    <dgm:cxn modelId="{4412B9E5-FD87-4B11-9277-578F95198622}" type="presParOf" srcId="{94F27E84-209D-4BCD-AA32-19D7A423858A}" destId="{5AF1E2F4-E431-42B8-9107-2683B3171545}" srcOrd="1" destOrd="0" presId="urn:microsoft.com/office/officeart/2009/layout/CircleArrowProcess"/>
    <dgm:cxn modelId="{3DF1C5BB-9E55-4E88-B09D-D51BCB2BC832}" type="presParOf" srcId="{94F27E84-209D-4BCD-AA32-19D7A423858A}" destId="{B4BB6D0C-AFEA-4DB6-AC79-8E1D995374C9}" srcOrd="2" destOrd="0" presId="urn:microsoft.com/office/officeart/2009/layout/CircleArrowProcess"/>
    <dgm:cxn modelId="{BE102E4C-429F-458E-8D71-1BCE3B00A6CF}" type="presParOf" srcId="{B4BB6D0C-AFEA-4DB6-AC79-8E1D995374C9}" destId="{78D8A37E-7C2C-4215-9478-F90BF853FFAA}" srcOrd="0" destOrd="0" presId="urn:microsoft.com/office/officeart/2009/layout/CircleArrowProcess"/>
    <dgm:cxn modelId="{D5734068-CE54-43AF-9A14-A367EFE3D5E3}" type="presParOf" srcId="{94F27E84-209D-4BCD-AA32-19D7A423858A}" destId="{CF886AF3-9683-46B1-9FA8-08D8EEDF9C03}" srcOrd="3" destOrd="0" presId="urn:microsoft.com/office/officeart/2009/layout/CircleArrowProcess"/>
    <dgm:cxn modelId="{9A4A16CD-7CD6-4F94-85A9-2A29FEF5A406}" type="presParOf" srcId="{94F27E84-209D-4BCD-AA32-19D7A423858A}" destId="{FFB6AD50-3617-4FA2-8A0A-A453DDE5D87C}" srcOrd="4" destOrd="0" presId="urn:microsoft.com/office/officeart/2009/layout/CircleArrowProcess"/>
    <dgm:cxn modelId="{26DC8327-D49B-444B-AEEA-363804EA95CA}" type="presParOf" srcId="{FFB6AD50-3617-4FA2-8A0A-A453DDE5D87C}" destId="{1AEDAC61-3DC5-4A3C-B4D5-3CCB5EC40B42}" srcOrd="0" destOrd="0" presId="urn:microsoft.com/office/officeart/2009/layout/CircleArrowProcess"/>
    <dgm:cxn modelId="{FAE0DC74-4B9C-4065-913E-B1A9B0F455F8}" type="presParOf" srcId="{94F27E84-209D-4BCD-AA32-19D7A423858A}" destId="{920A08C5-C4A5-4D6F-8FA7-8F64663E9FDD}" srcOrd="5" destOrd="0" presId="urn:microsoft.com/office/officeart/2009/layout/CircleArrowProcess"/>
    <dgm:cxn modelId="{10CC153E-6AA6-4053-8C5B-AE04759BC7CF}" type="presParOf" srcId="{94F27E84-209D-4BCD-AA32-19D7A423858A}" destId="{55699D68-50CB-4D3E-9ED4-5C0CB4F6F7CB}" srcOrd="6" destOrd="0" presId="urn:microsoft.com/office/officeart/2009/layout/CircleArrowProcess"/>
    <dgm:cxn modelId="{E8267DBB-9CFD-4361-A570-FE1212AABA59}" type="presParOf" srcId="{55699D68-50CB-4D3E-9ED4-5C0CB4F6F7CB}" destId="{227619B9-96E3-49BB-89E1-7AC3174A9D43}" srcOrd="0" destOrd="0" presId="urn:microsoft.com/office/officeart/2009/layout/CircleArrowProcess"/>
    <dgm:cxn modelId="{3677A7C2-0B53-4F5E-A8EA-23C2D2A7C228}" type="presParOf" srcId="{94F27E84-209D-4BCD-AA32-19D7A423858A}" destId="{2179BFF5-3418-470F-BD5E-F440C1F3A1E9}" srcOrd="7" destOrd="0" presId="urn:microsoft.com/office/officeart/2009/layout/CircleArrow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D6B96990-F54B-4E98-A070-63088789AB25}" type="doc">
      <dgm:prSet loTypeId="urn:microsoft.com/office/officeart/2008/layout/AlternatingPictureBlocks" loCatId="list" qsTypeId="urn:microsoft.com/office/officeart/2005/8/quickstyle/simple1" qsCatId="simple" csTypeId="urn:microsoft.com/office/officeart/2005/8/colors/accent2_5" csCatId="accent2" phldr="1"/>
      <dgm:spPr/>
    </dgm:pt>
    <dgm:pt modelId="{A3EB852D-9B0B-4A39-9282-4D42BE32FF6D}">
      <dgm:prSet phldrT="[Text]"/>
      <dgm:spPr/>
      <dgm:t>
        <a:bodyPr/>
        <a:lstStyle/>
        <a:p>
          <a:r>
            <a:rPr lang="en-AU" dirty="0" err="1"/>
            <a:t>Lokasi</a:t>
          </a:r>
          <a:r>
            <a:rPr lang="en-AU" dirty="0"/>
            <a:t> </a:t>
          </a:r>
          <a:r>
            <a:rPr lang="en-AU" dirty="0" err="1"/>
            <a:t>Pencegatan</a:t>
          </a:r>
          <a:r>
            <a:rPr lang="en-AU" dirty="0"/>
            <a:t> </a:t>
          </a:r>
          <a:r>
            <a:rPr lang="en-AU" dirty="0" err="1"/>
            <a:t>awal</a:t>
          </a:r>
          <a:endParaRPr lang="en-US" dirty="0"/>
        </a:p>
      </dgm:t>
    </dgm:pt>
    <dgm:pt modelId="{4C2DF3AB-F488-4B79-A9B9-931C43563751}" type="parTrans" cxnId="{87FCC37A-B79E-4EE3-92C1-D57342E47524}">
      <dgm:prSet/>
      <dgm:spPr/>
      <dgm:t>
        <a:bodyPr/>
        <a:lstStyle/>
        <a:p>
          <a:endParaRPr lang="en-US"/>
        </a:p>
      </dgm:t>
    </dgm:pt>
    <dgm:pt modelId="{78D6FD35-9CE0-4DD4-9D53-EDE864CCADAD}" type="sibTrans" cxnId="{87FCC37A-B79E-4EE3-92C1-D57342E47524}">
      <dgm:prSet/>
      <dgm:spPr/>
      <dgm:t>
        <a:bodyPr/>
        <a:lstStyle/>
        <a:p>
          <a:endParaRPr lang="en-US"/>
        </a:p>
      </dgm:t>
    </dgm:pt>
    <dgm:pt modelId="{04B5AD27-B6C9-4402-AF34-D9853FE9247D}">
      <dgm:prSet phldrT="[Text]"/>
      <dgm:spPr/>
      <dgm:t>
        <a:bodyPr/>
        <a:lstStyle/>
        <a:p>
          <a:r>
            <a:rPr lang="en-AU" dirty="0" err="1"/>
            <a:t>Rumah</a:t>
          </a:r>
          <a:r>
            <a:rPr lang="en-AU" dirty="0"/>
            <a:t> </a:t>
          </a:r>
          <a:r>
            <a:rPr lang="en-AU" dirty="0" err="1"/>
            <a:t>Detensi</a:t>
          </a:r>
          <a:r>
            <a:rPr lang="en-AU" dirty="0"/>
            <a:t> </a:t>
          </a:r>
          <a:r>
            <a:rPr lang="en-AU" dirty="0" err="1"/>
            <a:t>Imigrasi</a:t>
          </a:r>
          <a:endParaRPr lang="en-US" dirty="0"/>
        </a:p>
      </dgm:t>
    </dgm:pt>
    <dgm:pt modelId="{F8DFE2E7-DC45-4F27-9FE7-AEC9BF476AF2}" type="parTrans" cxnId="{11ED09E1-926B-4D5F-A357-974E3F26279C}">
      <dgm:prSet/>
      <dgm:spPr/>
      <dgm:t>
        <a:bodyPr/>
        <a:lstStyle/>
        <a:p>
          <a:endParaRPr lang="en-US"/>
        </a:p>
      </dgm:t>
    </dgm:pt>
    <dgm:pt modelId="{D3A80176-3B6B-43F6-B2C5-C68DD6DCA854}" type="sibTrans" cxnId="{11ED09E1-926B-4D5F-A357-974E3F26279C}">
      <dgm:prSet/>
      <dgm:spPr/>
      <dgm:t>
        <a:bodyPr/>
        <a:lstStyle/>
        <a:p>
          <a:endParaRPr lang="en-US"/>
        </a:p>
      </dgm:t>
    </dgm:pt>
    <dgm:pt modelId="{2703E671-0B57-44FB-9296-6B3E601D3E87}">
      <dgm:prSet phldrT="[Text]"/>
      <dgm:spPr/>
      <dgm:t>
        <a:bodyPr/>
        <a:lstStyle/>
        <a:p>
          <a:r>
            <a:rPr lang="en-AU" dirty="0" err="1"/>
            <a:t>Akomodasi</a:t>
          </a:r>
          <a:r>
            <a:rPr lang="en-AU" dirty="0"/>
            <a:t> </a:t>
          </a:r>
          <a:endParaRPr lang="en-US" dirty="0"/>
        </a:p>
      </dgm:t>
    </dgm:pt>
    <dgm:pt modelId="{9AFBC337-9B5B-4CC9-822F-BC28A6204163}" type="parTrans" cxnId="{5C29B064-CC97-4D60-B20D-65BDB21D02C9}">
      <dgm:prSet/>
      <dgm:spPr/>
      <dgm:t>
        <a:bodyPr/>
        <a:lstStyle/>
        <a:p>
          <a:endParaRPr lang="en-US"/>
        </a:p>
      </dgm:t>
    </dgm:pt>
    <dgm:pt modelId="{6097DBF5-1ADB-480F-90A3-CBB99290104B}" type="sibTrans" cxnId="{5C29B064-CC97-4D60-B20D-65BDB21D02C9}">
      <dgm:prSet/>
      <dgm:spPr/>
      <dgm:t>
        <a:bodyPr/>
        <a:lstStyle/>
        <a:p>
          <a:endParaRPr lang="en-US"/>
        </a:p>
      </dgm:t>
    </dgm:pt>
    <dgm:pt modelId="{A4E63892-2B42-4784-B75F-7904EA2E2284}" type="pres">
      <dgm:prSet presAssocID="{D6B96990-F54B-4E98-A070-63088789AB25}" presName="linearFlow" presStyleCnt="0">
        <dgm:presLayoutVars>
          <dgm:dir/>
          <dgm:resizeHandles val="exact"/>
        </dgm:presLayoutVars>
      </dgm:prSet>
      <dgm:spPr/>
    </dgm:pt>
    <dgm:pt modelId="{51938BBA-F5D3-4462-AAD5-8188906ED15A}" type="pres">
      <dgm:prSet presAssocID="{A3EB852D-9B0B-4A39-9282-4D42BE32FF6D}" presName="comp" presStyleCnt="0"/>
      <dgm:spPr/>
    </dgm:pt>
    <dgm:pt modelId="{190D9CEC-DF16-4B6B-94E8-C53AA6B98FE9}" type="pres">
      <dgm:prSet presAssocID="{A3EB852D-9B0B-4A39-9282-4D42BE32FF6D}" presName="rect2" presStyleLbl="node1" presStyleIdx="0" presStyleCnt="3" custLinFactNeighborX="-353" custLinFactNeighborY="-29971">
        <dgm:presLayoutVars>
          <dgm:bulletEnabled val="1"/>
        </dgm:presLayoutVars>
      </dgm:prSet>
      <dgm:spPr/>
    </dgm:pt>
    <dgm:pt modelId="{D90F5E45-A40D-40D6-9430-7CC9DACB64E1}" type="pres">
      <dgm:prSet presAssocID="{A3EB852D-9B0B-4A39-9282-4D42BE32FF6D}" presName="rect1" presStyleLbl="lnNode1" presStyleIdx="0" presStyleCnt="3"/>
      <dgm:spPr>
        <a:blipFill rotWithShape="1">
          <a:blip xmlns:r="http://schemas.openxmlformats.org/officeDocument/2006/relationships" r:embed="rId1"/>
          <a:stretch>
            <a:fillRect/>
          </a:stretch>
        </a:blipFill>
      </dgm:spPr>
    </dgm:pt>
    <dgm:pt modelId="{F4C0F06C-3849-4F66-9788-1800AC22B0BC}" type="pres">
      <dgm:prSet presAssocID="{78D6FD35-9CE0-4DD4-9D53-EDE864CCADAD}" presName="sibTrans" presStyleCnt="0"/>
      <dgm:spPr/>
    </dgm:pt>
    <dgm:pt modelId="{70956E36-EA47-4EE9-B83A-8AD975C7772C}" type="pres">
      <dgm:prSet presAssocID="{04B5AD27-B6C9-4402-AF34-D9853FE9247D}" presName="comp" presStyleCnt="0"/>
      <dgm:spPr/>
    </dgm:pt>
    <dgm:pt modelId="{F2D20CA6-C901-47A4-BF10-B6EAC8BCF0F5}" type="pres">
      <dgm:prSet presAssocID="{04B5AD27-B6C9-4402-AF34-D9853FE9247D}" presName="rect2" presStyleLbl="node1" presStyleIdx="1" presStyleCnt="3">
        <dgm:presLayoutVars>
          <dgm:bulletEnabled val="1"/>
        </dgm:presLayoutVars>
      </dgm:prSet>
      <dgm:spPr/>
    </dgm:pt>
    <dgm:pt modelId="{F00FC604-2803-4E8D-B828-55BCF57ABACA}" type="pres">
      <dgm:prSet presAssocID="{04B5AD27-B6C9-4402-AF34-D9853FE9247D}" presName="rect1" presStyleLbl="lnNode1" presStyleIdx="1" presStyleCnt="3"/>
      <dgm:spPr>
        <a:blipFill rotWithShape="1">
          <a:blip xmlns:r="http://schemas.openxmlformats.org/officeDocument/2006/relationships" r:embed="rId2"/>
          <a:stretch>
            <a:fillRect/>
          </a:stretch>
        </a:blipFill>
      </dgm:spPr>
    </dgm:pt>
    <dgm:pt modelId="{578BC193-AE01-4DC0-B7DF-49523983BDE7}" type="pres">
      <dgm:prSet presAssocID="{D3A80176-3B6B-43F6-B2C5-C68DD6DCA854}" presName="sibTrans" presStyleCnt="0"/>
      <dgm:spPr/>
    </dgm:pt>
    <dgm:pt modelId="{5ACB6B1D-C5FF-47ED-84F9-2CA0EE97D4E4}" type="pres">
      <dgm:prSet presAssocID="{2703E671-0B57-44FB-9296-6B3E601D3E87}" presName="comp" presStyleCnt="0"/>
      <dgm:spPr/>
    </dgm:pt>
    <dgm:pt modelId="{02653B1A-0C96-40F2-A77B-5830426735A1}" type="pres">
      <dgm:prSet presAssocID="{2703E671-0B57-44FB-9296-6B3E601D3E87}" presName="rect2" presStyleLbl="node1" presStyleIdx="2" presStyleCnt="3">
        <dgm:presLayoutVars>
          <dgm:bulletEnabled val="1"/>
        </dgm:presLayoutVars>
      </dgm:prSet>
      <dgm:spPr/>
    </dgm:pt>
    <dgm:pt modelId="{ED39FCE6-A310-4D01-A842-F595AEDF0D59}" type="pres">
      <dgm:prSet presAssocID="{2703E671-0B57-44FB-9296-6B3E601D3E87}" presName="rect1" presStyleLbl="lnNode1" presStyleIdx="2" presStyleCnt="3"/>
      <dgm:spPr>
        <a:blipFill rotWithShape="1">
          <a:blip xmlns:r="http://schemas.openxmlformats.org/officeDocument/2006/relationships" r:embed="rId3"/>
          <a:stretch>
            <a:fillRect/>
          </a:stretch>
        </a:blipFill>
      </dgm:spPr>
    </dgm:pt>
  </dgm:ptLst>
  <dgm:cxnLst>
    <dgm:cxn modelId="{5C29B064-CC97-4D60-B20D-65BDB21D02C9}" srcId="{D6B96990-F54B-4E98-A070-63088789AB25}" destId="{2703E671-0B57-44FB-9296-6B3E601D3E87}" srcOrd="2" destOrd="0" parTransId="{9AFBC337-9B5B-4CC9-822F-BC28A6204163}" sibTransId="{6097DBF5-1ADB-480F-90A3-CBB99290104B}"/>
    <dgm:cxn modelId="{F8DF4D67-0CF5-40F7-8DD3-68D4F2E9A408}" type="presOf" srcId="{04B5AD27-B6C9-4402-AF34-D9853FE9247D}" destId="{F2D20CA6-C901-47A4-BF10-B6EAC8BCF0F5}" srcOrd="0" destOrd="0" presId="urn:microsoft.com/office/officeart/2008/layout/AlternatingPictureBlocks"/>
    <dgm:cxn modelId="{87FCC37A-B79E-4EE3-92C1-D57342E47524}" srcId="{D6B96990-F54B-4E98-A070-63088789AB25}" destId="{A3EB852D-9B0B-4A39-9282-4D42BE32FF6D}" srcOrd="0" destOrd="0" parTransId="{4C2DF3AB-F488-4B79-A9B9-931C43563751}" sibTransId="{78D6FD35-9CE0-4DD4-9D53-EDE864CCADAD}"/>
    <dgm:cxn modelId="{7CC380BA-CD90-4116-9DEA-AEA0829D57B5}" type="presOf" srcId="{D6B96990-F54B-4E98-A070-63088789AB25}" destId="{A4E63892-2B42-4784-B75F-7904EA2E2284}" srcOrd="0" destOrd="0" presId="urn:microsoft.com/office/officeart/2008/layout/AlternatingPictureBlocks"/>
    <dgm:cxn modelId="{6BB197D5-8B9B-417A-A6A6-A4FB0E3AB853}" type="presOf" srcId="{2703E671-0B57-44FB-9296-6B3E601D3E87}" destId="{02653B1A-0C96-40F2-A77B-5830426735A1}" srcOrd="0" destOrd="0" presId="urn:microsoft.com/office/officeart/2008/layout/AlternatingPictureBlocks"/>
    <dgm:cxn modelId="{11ED09E1-926B-4D5F-A357-974E3F26279C}" srcId="{D6B96990-F54B-4E98-A070-63088789AB25}" destId="{04B5AD27-B6C9-4402-AF34-D9853FE9247D}" srcOrd="1" destOrd="0" parTransId="{F8DFE2E7-DC45-4F27-9FE7-AEC9BF476AF2}" sibTransId="{D3A80176-3B6B-43F6-B2C5-C68DD6DCA854}"/>
    <dgm:cxn modelId="{000D55F6-E6F9-485F-84BC-2D64D8098B5F}" type="presOf" srcId="{A3EB852D-9B0B-4A39-9282-4D42BE32FF6D}" destId="{190D9CEC-DF16-4B6B-94E8-C53AA6B98FE9}" srcOrd="0" destOrd="0" presId="urn:microsoft.com/office/officeart/2008/layout/AlternatingPictureBlocks"/>
    <dgm:cxn modelId="{57CB1ED2-7C78-4240-99E6-2D61E2227641}" type="presParOf" srcId="{A4E63892-2B42-4784-B75F-7904EA2E2284}" destId="{51938BBA-F5D3-4462-AAD5-8188906ED15A}" srcOrd="0" destOrd="0" presId="urn:microsoft.com/office/officeart/2008/layout/AlternatingPictureBlocks"/>
    <dgm:cxn modelId="{D8ED5814-2FA9-4BFF-BF79-C9F3DB8FB677}" type="presParOf" srcId="{51938BBA-F5D3-4462-AAD5-8188906ED15A}" destId="{190D9CEC-DF16-4B6B-94E8-C53AA6B98FE9}" srcOrd="0" destOrd="0" presId="urn:microsoft.com/office/officeart/2008/layout/AlternatingPictureBlocks"/>
    <dgm:cxn modelId="{DD19C262-362B-430A-9AA3-FBFFB66B4E54}" type="presParOf" srcId="{51938BBA-F5D3-4462-AAD5-8188906ED15A}" destId="{D90F5E45-A40D-40D6-9430-7CC9DACB64E1}" srcOrd="1" destOrd="0" presId="urn:microsoft.com/office/officeart/2008/layout/AlternatingPictureBlocks"/>
    <dgm:cxn modelId="{C25513E8-128D-4612-AA59-16A5BB588121}" type="presParOf" srcId="{A4E63892-2B42-4784-B75F-7904EA2E2284}" destId="{F4C0F06C-3849-4F66-9788-1800AC22B0BC}" srcOrd="1" destOrd="0" presId="urn:microsoft.com/office/officeart/2008/layout/AlternatingPictureBlocks"/>
    <dgm:cxn modelId="{B5276C23-79BD-4928-8170-20D120F20F86}" type="presParOf" srcId="{A4E63892-2B42-4784-B75F-7904EA2E2284}" destId="{70956E36-EA47-4EE9-B83A-8AD975C7772C}" srcOrd="2" destOrd="0" presId="urn:microsoft.com/office/officeart/2008/layout/AlternatingPictureBlocks"/>
    <dgm:cxn modelId="{83C70D3C-4B9D-4E5E-A0ED-55A9220115A9}" type="presParOf" srcId="{70956E36-EA47-4EE9-B83A-8AD975C7772C}" destId="{F2D20CA6-C901-47A4-BF10-B6EAC8BCF0F5}" srcOrd="0" destOrd="0" presId="urn:microsoft.com/office/officeart/2008/layout/AlternatingPictureBlocks"/>
    <dgm:cxn modelId="{2F6C6E24-762C-4FD4-97BB-F22DC83B6609}" type="presParOf" srcId="{70956E36-EA47-4EE9-B83A-8AD975C7772C}" destId="{F00FC604-2803-4E8D-B828-55BCF57ABACA}" srcOrd="1" destOrd="0" presId="urn:microsoft.com/office/officeart/2008/layout/AlternatingPictureBlocks"/>
    <dgm:cxn modelId="{DF825218-7197-4BAF-AA61-80F706941414}" type="presParOf" srcId="{A4E63892-2B42-4784-B75F-7904EA2E2284}" destId="{578BC193-AE01-4DC0-B7DF-49523983BDE7}" srcOrd="3" destOrd="0" presId="urn:microsoft.com/office/officeart/2008/layout/AlternatingPictureBlocks"/>
    <dgm:cxn modelId="{D5640D76-1861-4B89-9FE3-A922DA7CAE70}" type="presParOf" srcId="{A4E63892-2B42-4784-B75F-7904EA2E2284}" destId="{5ACB6B1D-C5FF-47ED-84F9-2CA0EE97D4E4}" srcOrd="4" destOrd="0" presId="urn:microsoft.com/office/officeart/2008/layout/AlternatingPictureBlocks"/>
    <dgm:cxn modelId="{CAB3998B-1DAD-45F2-B481-B7FE8EDB575D}" type="presParOf" srcId="{5ACB6B1D-C5FF-47ED-84F9-2CA0EE97D4E4}" destId="{02653B1A-0C96-40F2-A77B-5830426735A1}" srcOrd="0" destOrd="0" presId="urn:microsoft.com/office/officeart/2008/layout/AlternatingPictureBlocks"/>
    <dgm:cxn modelId="{8EB21891-419B-4B61-A601-1026240FDC5E}" type="presParOf" srcId="{5ACB6B1D-C5FF-47ED-84F9-2CA0EE97D4E4}" destId="{ED39FCE6-A310-4D01-A842-F595AEDF0D59}" srcOrd="1" destOrd="0" presId="urn:microsoft.com/office/officeart/2008/layout/AlternatingPictureBlocks"/>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A54DEA0A-6403-45F6-B789-4F3325C664A0}" type="doc">
      <dgm:prSet loTypeId="urn:microsoft.com/office/officeart/2005/8/layout/arrow4" loCatId="process" qsTypeId="urn:microsoft.com/office/officeart/2005/8/quickstyle/simple4" qsCatId="simple" csTypeId="urn:microsoft.com/office/officeart/2005/8/colors/accent2_4" csCatId="accent2" phldr="1"/>
      <dgm:spPr/>
      <dgm:t>
        <a:bodyPr/>
        <a:lstStyle/>
        <a:p>
          <a:endParaRPr lang="en-US"/>
        </a:p>
      </dgm:t>
    </dgm:pt>
    <dgm:pt modelId="{247B2611-F792-4314-8FF4-D8C41E92C171}">
      <dgm:prSet phldrT="[Text]"/>
      <dgm:spPr/>
      <dgm:t>
        <a:bodyPr/>
        <a:lstStyle/>
        <a:p>
          <a:r>
            <a:rPr lang="en-AU" b="1" dirty="0" err="1"/>
            <a:t>Pemulangan</a:t>
          </a:r>
          <a:endParaRPr lang="en-US" b="1" dirty="0"/>
        </a:p>
      </dgm:t>
    </dgm:pt>
    <dgm:pt modelId="{74CD29D4-26B0-449A-9C29-DE5C416CA1F6}" type="parTrans" cxnId="{B5DF3A32-E289-4EEC-8AA4-6AAD66DDFB5A}">
      <dgm:prSet/>
      <dgm:spPr/>
      <dgm:t>
        <a:bodyPr/>
        <a:lstStyle/>
        <a:p>
          <a:endParaRPr lang="en-US"/>
        </a:p>
      </dgm:t>
    </dgm:pt>
    <dgm:pt modelId="{8914903E-E673-45CF-AD82-76BDABD5D3B4}" type="sibTrans" cxnId="{B5DF3A32-E289-4EEC-8AA4-6AAD66DDFB5A}">
      <dgm:prSet/>
      <dgm:spPr/>
      <dgm:t>
        <a:bodyPr/>
        <a:lstStyle/>
        <a:p>
          <a:endParaRPr lang="en-US"/>
        </a:p>
      </dgm:t>
    </dgm:pt>
    <dgm:pt modelId="{96B3BB76-D9FD-4BAE-A3E5-C2A93AC1E34C}">
      <dgm:prSet phldrT="[Text]"/>
      <dgm:spPr/>
      <dgm:t>
        <a:bodyPr/>
        <a:lstStyle/>
        <a:p>
          <a:r>
            <a:rPr lang="en-AU" b="1" dirty="0"/>
            <a:t>Proses </a:t>
          </a:r>
          <a:r>
            <a:rPr lang="en-AU" b="1" dirty="0" err="1"/>
            <a:t>Suaka</a:t>
          </a:r>
          <a:r>
            <a:rPr lang="en-AU" b="1" dirty="0"/>
            <a:t> </a:t>
          </a:r>
          <a:r>
            <a:rPr lang="en-AU" b="1" dirty="0" err="1"/>
            <a:t>Pengungsi</a:t>
          </a:r>
          <a:endParaRPr lang="en-US" b="1" dirty="0"/>
        </a:p>
      </dgm:t>
    </dgm:pt>
    <dgm:pt modelId="{7010EF5E-1E88-4C03-A36C-F45561B4307D}" type="parTrans" cxnId="{94508B03-74FD-48B3-9C07-C15692B87F6E}">
      <dgm:prSet/>
      <dgm:spPr/>
      <dgm:t>
        <a:bodyPr/>
        <a:lstStyle/>
        <a:p>
          <a:endParaRPr lang="en-US"/>
        </a:p>
      </dgm:t>
    </dgm:pt>
    <dgm:pt modelId="{D146F08B-65A5-425A-8E25-0FECAC53003C}" type="sibTrans" cxnId="{94508B03-74FD-48B3-9C07-C15692B87F6E}">
      <dgm:prSet/>
      <dgm:spPr/>
      <dgm:t>
        <a:bodyPr/>
        <a:lstStyle/>
        <a:p>
          <a:endParaRPr lang="en-US"/>
        </a:p>
      </dgm:t>
    </dgm:pt>
    <dgm:pt modelId="{571CD432-849E-443C-B63F-553F2FF63EB3}">
      <dgm:prSet phldrT="[Text]"/>
      <dgm:spPr/>
      <dgm:t>
        <a:bodyPr/>
        <a:lstStyle/>
        <a:p>
          <a:r>
            <a:rPr lang="en-AU" dirty="0" err="1"/>
            <a:t>Pemulangan</a:t>
          </a:r>
          <a:r>
            <a:rPr lang="en-AU" dirty="0"/>
            <a:t> </a:t>
          </a:r>
          <a:r>
            <a:rPr lang="en-AU" dirty="0" err="1"/>
            <a:t>suka</a:t>
          </a:r>
          <a:r>
            <a:rPr lang="en-AU" dirty="0"/>
            <a:t> </a:t>
          </a:r>
          <a:r>
            <a:rPr lang="en-AU" dirty="0" err="1"/>
            <a:t>rela</a:t>
          </a:r>
          <a:endParaRPr lang="en-US" dirty="0"/>
        </a:p>
      </dgm:t>
    </dgm:pt>
    <dgm:pt modelId="{7087A6CE-6B51-40E0-8D4C-8C55527CCDF8}" type="sibTrans" cxnId="{7DE63C4A-5D06-4C67-AECC-FC73D0B83936}">
      <dgm:prSet/>
      <dgm:spPr/>
      <dgm:t>
        <a:bodyPr/>
        <a:lstStyle/>
        <a:p>
          <a:endParaRPr lang="en-US"/>
        </a:p>
      </dgm:t>
    </dgm:pt>
    <dgm:pt modelId="{0F0858D8-F935-4AEF-9895-43C5269D9E9E}" type="parTrans" cxnId="{7DE63C4A-5D06-4C67-AECC-FC73D0B83936}">
      <dgm:prSet/>
      <dgm:spPr/>
      <dgm:t>
        <a:bodyPr/>
        <a:lstStyle/>
        <a:p>
          <a:endParaRPr lang="en-US"/>
        </a:p>
      </dgm:t>
    </dgm:pt>
    <dgm:pt modelId="{C2427C76-0E6F-4BD8-B562-B6FF897602BC}">
      <dgm:prSet phldrT="[Text]"/>
      <dgm:spPr/>
      <dgm:t>
        <a:bodyPr/>
        <a:lstStyle/>
        <a:p>
          <a:r>
            <a:rPr lang="en-AU" dirty="0"/>
            <a:t>UNHCR Process</a:t>
          </a:r>
          <a:endParaRPr lang="en-US" dirty="0"/>
        </a:p>
      </dgm:t>
    </dgm:pt>
    <dgm:pt modelId="{45D9D260-54D7-4A5D-951C-44FD5636F1F1}" type="parTrans" cxnId="{F5AEA090-00B1-4C46-BA31-A9FAC44571D7}">
      <dgm:prSet/>
      <dgm:spPr/>
      <dgm:t>
        <a:bodyPr/>
        <a:lstStyle/>
        <a:p>
          <a:endParaRPr lang="en-US"/>
        </a:p>
      </dgm:t>
    </dgm:pt>
    <dgm:pt modelId="{38C000CF-B1F6-4F5D-95FA-CE6061017A3E}" type="sibTrans" cxnId="{F5AEA090-00B1-4C46-BA31-A9FAC44571D7}">
      <dgm:prSet/>
      <dgm:spPr/>
      <dgm:t>
        <a:bodyPr/>
        <a:lstStyle/>
        <a:p>
          <a:endParaRPr lang="en-US"/>
        </a:p>
      </dgm:t>
    </dgm:pt>
    <dgm:pt modelId="{A8BC8006-87A6-4E4A-86C6-A423B4ACEAE9}">
      <dgm:prSet/>
      <dgm:spPr/>
      <dgm:t>
        <a:bodyPr/>
        <a:lstStyle/>
        <a:p>
          <a:r>
            <a:rPr lang="en-AU" dirty="0" err="1"/>
            <a:t>Deportasi</a:t>
          </a:r>
          <a:endParaRPr lang="en-US" dirty="0"/>
        </a:p>
      </dgm:t>
    </dgm:pt>
    <dgm:pt modelId="{173FAF4E-2BE9-4B31-8CDA-1582A25A93F4}" type="parTrans" cxnId="{82339452-D30F-4202-9EAE-EBFBC30E8EBE}">
      <dgm:prSet/>
      <dgm:spPr/>
      <dgm:t>
        <a:bodyPr/>
        <a:lstStyle/>
        <a:p>
          <a:endParaRPr lang="en-US"/>
        </a:p>
      </dgm:t>
    </dgm:pt>
    <dgm:pt modelId="{4E36010B-EFEE-4152-886F-192994D285C4}" type="sibTrans" cxnId="{82339452-D30F-4202-9EAE-EBFBC30E8EBE}">
      <dgm:prSet/>
      <dgm:spPr/>
      <dgm:t>
        <a:bodyPr/>
        <a:lstStyle/>
        <a:p>
          <a:endParaRPr lang="en-US"/>
        </a:p>
      </dgm:t>
    </dgm:pt>
    <dgm:pt modelId="{89969F8A-C615-48F4-8951-5D12AB5E9CE0}" type="pres">
      <dgm:prSet presAssocID="{A54DEA0A-6403-45F6-B789-4F3325C664A0}" presName="compositeShape" presStyleCnt="0">
        <dgm:presLayoutVars>
          <dgm:chMax val="2"/>
          <dgm:dir/>
          <dgm:resizeHandles val="exact"/>
        </dgm:presLayoutVars>
      </dgm:prSet>
      <dgm:spPr/>
    </dgm:pt>
    <dgm:pt modelId="{D0308F6E-8397-494A-BD5D-140FBBB06D90}" type="pres">
      <dgm:prSet presAssocID="{247B2611-F792-4314-8FF4-D8C41E92C171}" presName="upArrow" presStyleLbl="node1" presStyleIdx="0" presStyleCnt="2"/>
      <dgm:spPr/>
    </dgm:pt>
    <dgm:pt modelId="{5FCD68A4-49DD-4098-B677-C4EBCD3E4CCA}" type="pres">
      <dgm:prSet presAssocID="{247B2611-F792-4314-8FF4-D8C41E92C171}" presName="upArrowText" presStyleLbl="revTx" presStyleIdx="0" presStyleCnt="2">
        <dgm:presLayoutVars>
          <dgm:chMax val="0"/>
          <dgm:bulletEnabled val="1"/>
        </dgm:presLayoutVars>
      </dgm:prSet>
      <dgm:spPr/>
    </dgm:pt>
    <dgm:pt modelId="{C3299DE8-7549-4696-A89F-2238173D1F4B}" type="pres">
      <dgm:prSet presAssocID="{96B3BB76-D9FD-4BAE-A3E5-C2A93AC1E34C}" presName="downArrow" presStyleLbl="node1" presStyleIdx="1" presStyleCnt="2"/>
      <dgm:spPr/>
    </dgm:pt>
    <dgm:pt modelId="{B4758180-182C-4D37-954A-F57C4FD827E0}" type="pres">
      <dgm:prSet presAssocID="{96B3BB76-D9FD-4BAE-A3E5-C2A93AC1E34C}" presName="downArrowText" presStyleLbl="revTx" presStyleIdx="1" presStyleCnt="2">
        <dgm:presLayoutVars>
          <dgm:chMax val="0"/>
          <dgm:bulletEnabled val="1"/>
        </dgm:presLayoutVars>
      </dgm:prSet>
      <dgm:spPr/>
    </dgm:pt>
  </dgm:ptLst>
  <dgm:cxnLst>
    <dgm:cxn modelId="{94508B03-74FD-48B3-9C07-C15692B87F6E}" srcId="{A54DEA0A-6403-45F6-B789-4F3325C664A0}" destId="{96B3BB76-D9FD-4BAE-A3E5-C2A93AC1E34C}" srcOrd="1" destOrd="0" parTransId="{7010EF5E-1E88-4C03-A36C-F45561B4307D}" sibTransId="{D146F08B-65A5-425A-8E25-0FECAC53003C}"/>
    <dgm:cxn modelId="{20AB4E05-45AA-4A6E-B905-0DF0FA65A003}" type="presOf" srcId="{A8BC8006-87A6-4E4A-86C6-A423B4ACEAE9}" destId="{5FCD68A4-49DD-4098-B677-C4EBCD3E4CCA}" srcOrd="0" destOrd="2" presId="urn:microsoft.com/office/officeart/2005/8/layout/arrow4"/>
    <dgm:cxn modelId="{29EDDD15-C939-447E-9601-CFC5D3AAEEB5}" type="presOf" srcId="{96B3BB76-D9FD-4BAE-A3E5-C2A93AC1E34C}" destId="{B4758180-182C-4D37-954A-F57C4FD827E0}" srcOrd="0" destOrd="0" presId="urn:microsoft.com/office/officeart/2005/8/layout/arrow4"/>
    <dgm:cxn modelId="{B5DF3A32-E289-4EEC-8AA4-6AAD66DDFB5A}" srcId="{A54DEA0A-6403-45F6-B789-4F3325C664A0}" destId="{247B2611-F792-4314-8FF4-D8C41E92C171}" srcOrd="0" destOrd="0" parTransId="{74CD29D4-26B0-449A-9C29-DE5C416CA1F6}" sibTransId="{8914903E-E673-45CF-AD82-76BDABD5D3B4}"/>
    <dgm:cxn modelId="{7702443D-7532-4062-A364-CFD724A52390}" type="presOf" srcId="{571CD432-849E-443C-B63F-553F2FF63EB3}" destId="{5FCD68A4-49DD-4098-B677-C4EBCD3E4CCA}" srcOrd="0" destOrd="1" presId="urn:microsoft.com/office/officeart/2005/8/layout/arrow4"/>
    <dgm:cxn modelId="{7DE63C4A-5D06-4C67-AECC-FC73D0B83936}" srcId="{247B2611-F792-4314-8FF4-D8C41E92C171}" destId="{571CD432-849E-443C-B63F-553F2FF63EB3}" srcOrd="0" destOrd="0" parTransId="{0F0858D8-F935-4AEF-9895-43C5269D9E9E}" sibTransId="{7087A6CE-6B51-40E0-8D4C-8C55527CCDF8}"/>
    <dgm:cxn modelId="{82339452-D30F-4202-9EAE-EBFBC30E8EBE}" srcId="{247B2611-F792-4314-8FF4-D8C41E92C171}" destId="{A8BC8006-87A6-4E4A-86C6-A423B4ACEAE9}" srcOrd="1" destOrd="0" parTransId="{173FAF4E-2BE9-4B31-8CDA-1582A25A93F4}" sibTransId="{4E36010B-EFEE-4152-886F-192994D285C4}"/>
    <dgm:cxn modelId="{B7B9B678-1C14-46FA-B608-A5B364789B5B}" type="presOf" srcId="{A54DEA0A-6403-45F6-B789-4F3325C664A0}" destId="{89969F8A-C615-48F4-8951-5D12AB5E9CE0}" srcOrd="0" destOrd="0" presId="urn:microsoft.com/office/officeart/2005/8/layout/arrow4"/>
    <dgm:cxn modelId="{F5AEA090-00B1-4C46-BA31-A9FAC44571D7}" srcId="{96B3BB76-D9FD-4BAE-A3E5-C2A93AC1E34C}" destId="{C2427C76-0E6F-4BD8-B562-B6FF897602BC}" srcOrd="0" destOrd="0" parTransId="{45D9D260-54D7-4A5D-951C-44FD5636F1F1}" sibTransId="{38C000CF-B1F6-4F5D-95FA-CE6061017A3E}"/>
    <dgm:cxn modelId="{D8C5EAC1-013C-48E6-BDA1-574BB9622EF9}" type="presOf" srcId="{C2427C76-0E6F-4BD8-B562-B6FF897602BC}" destId="{B4758180-182C-4D37-954A-F57C4FD827E0}" srcOrd="0" destOrd="1" presId="urn:microsoft.com/office/officeart/2005/8/layout/arrow4"/>
    <dgm:cxn modelId="{4E6709CC-9E37-47F8-B05F-7D293F32A14F}" type="presOf" srcId="{247B2611-F792-4314-8FF4-D8C41E92C171}" destId="{5FCD68A4-49DD-4098-B677-C4EBCD3E4CCA}" srcOrd="0" destOrd="0" presId="urn:microsoft.com/office/officeart/2005/8/layout/arrow4"/>
    <dgm:cxn modelId="{CBF8DCD6-B4F6-4A9F-9524-62A0C4062F42}" type="presParOf" srcId="{89969F8A-C615-48F4-8951-5D12AB5E9CE0}" destId="{D0308F6E-8397-494A-BD5D-140FBBB06D90}" srcOrd="0" destOrd="0" presId="urn:microsoft.com/office/officeart/2005/8/layout/arrow4"/>
    <dgm:cxn modelId="{A16613B4-6B6A-415B-B85C-F5D7CF12A341}" type="presParOf" srcId="{89969F8A-C615-48F4-8951-5D12AB5E9CE0}" destId="{5FCD68A4-49DD-4098-B677-C4EBCD3E4CCA}" srcOrd="1" destOrd="0" presId="urn:microsoft.com/office/officeart/2005/8/layout/arrow4"/>
    <dgm:cxn modelId="{C5DE97D8-E67C-46BD-9C73-210F11BB8E3C}" type="presParOf" srcId="{89969F8A-C615-48F4-8951-5D12AB5E9CE0}" destId="{C3299DE8-7549-4696-A89F-2238173D1F4B}" srcOrd="2" destOrd="0" presId="urn:microsoft.com/office/officeart/2005/8/layout/arrow4"/>
    <dgm:cxn modelId="{0F86CF1E-9745-4054-8305-CDC5FF08296F}" type="presParOf" srcId="{89969F8A-C615-48F4-8951-5D12AB5E9CE0}" destId="{B4758180-182C-4D37-954A-F57C4FD827E0}" srcOrd="3" destOrd="0" presId="urn:microsoft.com/office/officeart/2005/8/layout/arrow4"/>
  </dgm:cxnLst>
  <dgm:bg/>
  <dgm:whole/>
  <dgm:extLst>
    <a:ext uri="http://schemas.microsoft.com/office/drawing/2008/diagram">
      <dsp:dataModelExt xmlns:dsp="http://schemas.microsoft.com/office/drawing/2008/diagram" relId="rId18"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4C03B9D3-8552-4D9A-BD42-1D37F8B6A472}" type="doc">
      <dgm:prSet loTypeId="urn:microsoft.com/office/officeart/2005/8/layout/vList3" loCatId="list" qsTypeId="urn:microsoft.com/office/officeart/2005/8/quickstyle/simple5" qsCatId="simple" csTypeId="urn:microsoft.com/office/officeart/2005/8/colors/accent2_1" csCatId="accent2" phldr="1"/>
      <dgm:spPr/>
    </dgm:pt>
    <dgm:pt modelId="{8090391F-786C-4391-96EF-E79083239739}">
      <dgm:prSet phldrT="[Text]" custT="1"/>
      <dgm:spPr/>
      <dgm:t>
        <a:bodyPr/>
        <a:lstStyle/>
        <a:p>
          <a:pPr algn="l"/>
          <a:r>
            <a:rPr lang="en-AU" sz="1600" dirty="0"/>
            <a:t>Migration Context, Indonesia</a:t>
          </a:r>
          <a:endParaRPr lang="en-US" sz="1600" dirty="0"/>
        </a:p>
      </dgm:t>
    </dgm:pt>
    <dgm:pt modelId="{15E1268E-34C4-4732-99D7-6B1602D620BF}" type="parTrans" cxnId="{BA155F75-DC98-4471-A3C9-2208EF2638B3}">
      <dgm:prSet/>
      <dgm:spPr/>
      <dgm:t>
        <a:bodyPr/>
        <a:lstStyle/>
        <a:p>
          <a:endParaRPr lang="en-US" sz="400"/>
        </a:p>
      </dgm:t>
    </dgm:pt>
    <dgm:pt modelId="{265279B2-E17C-4301-BF77-394A93886A44}" type="sibTrans" cxnId="{BA155F75-DC98-4471-A3C9-2208EF2638B3}">
      <dgm:prSet/>
      <dgm:spPr/>
      <dgm:t>
        <a:bodyPr/>
        <a:lstStyle/>
        <a:p>
          <a:endParaRPr lang="en-US" sz="400"/>
        </a:p>
      </dgm:t>
    </dgm:pt>
    <dgm:pt modelId="{78DBF4A3-0636-4B92-BACB-73C4A271BC23}" type="pres">
      <dgm:prSet presAssocID="{4C03B9D3-8552-4D9A-BD42-1D37F8B6A472}" presName="linearFlow" presStyleCnt="0">
        <dgm:presLayoutVars>
          <dgm:dir/>
          <dgm:resizeHandles val="exact"/>
        </dgm:presLayoutVars>
      </dgm:prSet>
      <dgm:spPr/>
    </dgm:pt>
    <dgm:pt modelId="{BF30B19B-A738-4160-8312-E1450F88287A}" type="pres">
      <dgm:prSet presAssocID="{8090391F-786C-4391-96EF-E79083239739}" presName="composite" presStyleCnt="0"/>
      <dgm:spPr/>
    </dgm:pt>
    <dgm:pt modelId="{9C5020C9-C305-415E-9CC0-1E8EE83FCC87}" type="pres">
      <dgm:prSet presAssocID="{8090391F-786C-4391-96EF-E79083239739}" presName="imgShp" presStyleLbl="fgImgPlace1" presStyleIdx="0" presStyleCnt="1"/>
      <dgm:spPr>
        <a:blipFill rotWithShape="1">
          <a:blip xmlns:r="http://schemas.openxmlformats.org/officeDocument/2006/relationships" r:embed="rId1"/>
          <a:stretch>
            <a:fillRect/>
          </a:stretch>
        </a:blipFill>
      </dgm:spPr>
    </dgm:pt>
    <dgm:pt modelId="{D9502BD1-AD7F-4BEB-A060-96E3F580441A}" type="pres">
      <dgm:prSet presAssocID="{8090391F-786C-4391-96EF-E79083239739}" presName="txShp" presStyleLbl="node1" presStyleIdx="0" presStyleCnt="1">
        <dgm:presLayoutVars>
          <dgm:bulletEnabled val="1"/>
        </dgm:presLayoutVars>
      </dgm:prSet>
      <dgm:spPr/>
    </dgm:pt>
  </dgm:ptLst>
  <dgm:cxnLst>
    <dgm:cxn modelId="{BF67ED1A-B2DE-4FF0-8425-556EEE53634D}" type="presOf" srcId="{8090391F-786C-4391-96EF-E79083239739}" destId="{D9502BD1-AD7F-4BEB-A060-96E3F580441A}" srcOrd="0" destOrd="0" presId="urn:microsoft.com/office/officeart/2005/8/layout/vList3"/>
    <dgm:cxn modelId="{BA155F75-DC98-4471-A3C9-2208EF2638B3}" srcId="{4C03B9D3-8552-4D9A-BD42-1D37F8B6A472}" destId="{8090391F-786C-4391-96EF-E79083239739}" srcOrd="0" destOrd="0" parTransId="{15E1268E-34C4-4732-99D7-6B1602D620BF}" sibTransId="{265279B2-E17C-4301-BF77-394A93886A44}"/>
    <dgm:cxn modelId="{37FDDC8B-368E-49DC-BA3B-A148444CC900}" type="presOf" srcId="{4C03B9D3-8552-4D9A-BD42-1D37F8B6A472}" destId="{78DBF4A3-0636-4B92-BACB-73C4A271BC23}" srcOrd="0" destOrd="0" presId="urn:microsoft.com/office/officeart/2005/8/layout/vList3"/>
    <dgm:cxn modelId="{13AFF5B7-D62A-4948-90D8-618A9126B25B}" type="presParOf" srcId="{78DBF4A3-0636-4B92-BACB-73C4A271BC23}" destId="{BF30B19B-A738-4160-8312-E1450F88287A}" srcOrd="0" destOrd="0" presId="urn:microsoft.com/office/officeart/2005/8/layout/vList3"/>
    <dgm:cxn modelId="{90308862-6CBB-417C-9C51-6F7CD4A5E8DC}" type="presParOf" srcId="{BF30B19B-A738-4160-8312-E1450F88287A}" destId="{9C5020C9-C305-415E-9CC0-1E8EE83FCC87}" srcOrd="0" destOrd="0" presId="urn:microsoft.com/office/officeart/2005/8/layout/vList3"/>
    <dgm:cxn modelId="{285007C9-EF37-4505-941C-5D9224E40D71}" type="presParOf" srcId="{BF30B19B-A738-4160-8312-E1450F88287A}" destId="{D9502BD1-AD7F-4BEB-A060-96E3F580441A}" srcOrd="1" destOrd="0" presId="urn:microsoft.com/office/officeart/2005/8/layout/vList3"/>
  </dgm:cxnLst>
  <dgm:bg/>
  <dgm:whole/>
  <dgm:extLst>
    <a:ext uri="http://schemas.microsoft.com/office/drawing/2008/diagram">
      <dsp:dataModelExt xmlns:dsp="http://schemas.microsoft.com/office/drawing/2008/diagram" relId="rId23"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F9A20019-3C61-44FF-9BF4-37A60660E8DD}" type="doc">
      <dgm:prSet loTypeId="urn:microsoft.com/office/officeart/2008/layout/PictureStrips" loCatId="list" qsTypeId="urn:microsoft.com/office/officeart/2005/8/quickstyle/simple1" qsCatId="simple" csTypeId="urn:microsoft.com/office/officeart/2005/8/colors/accent1_2" csCatId="accent1" phldr="1"/>
      <dgm:spPr/>
      <dgm:t>
        <a:bodyPr/>
        <a:lstStyle/>
        <a:p>
          <a:endParaRPr lang="en-US"/>
        </a:p>
      </dgm:t>
    </dgm:pt>
    <dgm:pt modelId="{8698501C-AD52-42E9-82B5-ACE81E8D337B}">
      <dgm:prSet phldrT="[Text]"/>
      <dgm:spPr/>
      <dgm:t>
        <a:bodyPr/>
        <a:lstStyle/>
        <a:p>
          <a:r>
            <a:rPr lang="en-US" dirty="0" err="1"/>
            <a:t>Bantuan</a:t>
          </a:r>
          <a:r>
            <a:rPr lang="en-US" dirty="0"/>
            <a:t> </a:t>
          </a:r>
          <a:r>
            <a:rPr lang="en-US" dirty="0" err="1"/>
            <a:t>Kemanusiaan</a:t>
          </a:r>
          <a:r>
            <a:rPr lang="en-US" dirty="0"/>
            <a:t> Dasar</a:t>
          </a:r>
        </a:p>
      </dgm:t>
    </dgm:pt>
    <dgm:pt modelId="{B64FF59C-17B8-4C40-AB31-280BD042E6F7}" type="parTrans" cxnId="{F6FB81BA-25D0-4802-96BE-4DB0B5FF4818}">
      <dgm:prSet/>
      <dgm:spPr/>
      <dgm:t>
        <a:bodyPr/>
        <a:lstStyle/>
        <a:p>
          <a:endParaRPr lang="en-US"/>
        </a:p>
      </dgm:t>
    </dgm:pt>
    <dgm:pt modelId="{2F27482D-9506-44B1-9E37-D667F51C4A86}" type="sibTrans" cxnId="{F6FB81BA-25D0-4802-96BE-4DB0B5FF4818}">
      <dgm:prSet/>
      <dgm:spPr/>
      <dgm:t>
        <a:bodyPr/>
        <a:lstStyle/>
        <a:p>
          <a:endParaRPr lang="en-US"/>
        </a:p>
      </dgm:t>
    </dgm:pt>
    <dgm:pt modelId="{D0414D6B-4CF0-4CF9-8043-CB62BB066B28}">
      <dgm:prSet phldrT="[Text]"/>
      <dgm:spPr/>
      <dgm:t>
        <a:bodyPr/>
        <a:lstStyle/>
        <a:p>
          <a:r>
            <a:rPr lang="id-ID" dirty="0"/>
            <a:t>Bantuan Menargetkan Pengungsi Rentan</a:t>
          </a:r>
          <a:endParaRPr lang="en-US" dirty="0"/>
        </a:p>
      </dgm:t>
    </dgm:pt>
    <dgm:pt modelId="{354BAF87-C974-4814-8D7A-A6B0870E53FC}" type="parTrans" cxnId="{FADAE88C-A1A8-4AD6-BDEC-86C88DD5DD48}">
      <dgm:prSet/>
      <dgm:spPr/>
      <dgm:t>
        <a:bodyPr/>
        <a:lstStyle/>
        <a:p>
          <a:endParaRPr lang="en-US"/>
        </a:p>
      </dgm:t>
    </dgm:pt>
    <dgm:pt modelId="{90C2B6F7-F387-4157-B8D3-76DF2F255FFE}" type="sibTrans" cxnId="{FADAE88C-A1A8-4AD6-BDEC-86C88DD5DD48}">
      <dgm:prSet/>
      <dgm:spPr/>
      <dgm:t>
        <a:bodyPr/>
        <a:lstStyle/>
        <a:p>
          <a:endParaRPr lang="en-US"/>
        </a:p>
      </dgm:t>
    </dgm:pt>
    <dgm:pt modelId="{9C4D9972-7302-4A69-9EF1-93E40FF86BEA}">
      <dgm:prSet phldrT="[Text]"/>
      <dgm:spPr/>
      <dgm:t>
        <a:bodyPr/>
        <a:lstStyle/>
        <a:p>
          <a:r>
            <a:rPr lang="en-US" dirty="0" err="1"/>
            <a:t>Pemulangan</a:t>
          </a:r>
          <a:r>
            <a:rPr lang="en-US" dirty="0"/>
            <a:t> </a:t>
          </a:r>
          <a:r>
            <a:rPr lang="en-US" dirty="0" err="1"/>
            <a:t>ke</a:t>
          </a:r>
          <a:r>
            <a:rPr lang="en-US" dirty="0"/>
            <a:t> negara </a:t>
          </a:r>
          <a:r>
            <a:rPr lang="en-US" dirty="0" err="1"/>
            <a:t>asal</a:t>
          </a:r>
          <a:r>
            <a:rPr lang="en-US" dirty="0"/>
            <a:t> </a:t>
          </a:r>
          <a:r>
            <a:rPr lang="en-US" dirty="0" err="1"/>
            <a:t>secara</a:t>
          </a:r>
          <a:r>
            <a:rPr lang="en-US" dirty="0"/>
            <a:t> </a:t>
          </a:r>
          <a:r>
            <a:rPr lang="en-US" dirty="0" err="1"/>
            <a:t>sukarela</a:t>
          </a:r>
          <a:endParaRPr lang="en-US" dirty="0"/>
        </a:p>
      </dgm:t>
    </dgm:pt>
    <dgm:pt modelId="{387CBC56-B3AF-47B9-8C16-2DF98F3F26BB}" type="parTrans" cxnId="{55104E9A-F686-4DA1-890D-3DCF35C4AA23}">
      <dgm:prSet/>
      <dgm:spPr/>
      <dgm:t>
        <a:bodyPr/>
        <a:lstStyle/>
        <a:p>
          <a:endParaRPr lang="en-US"/>
        </a:p>
      </dgm:t>
    </dgm:pt>
    <dgm:pt modelId="{1688264A-A4B2-4F81-83CC-D4FB6223B1DC}" type="sibTrans" cxnId="{55104E9A-F686-4DA1-890D-3DCF35C4AA23}">
      <dgm:prSet/>
      <dgm:spPr/>
      <dgm:t>
        <a:bodyPr/>
        <a:lstStyle/>
        <a:p>
          <a:endParaRPr lang="en-US"/>
        </a:p>
      </dgm:t>
    </dgm:pt>
    <dgm:pt modelId="{3833ABBA-B9AD-4C28-B521-500F28193B93}">
      <dgm:prSet phldrT="[Text]"/>
      <dgm:spPr/>
      <dgm:t>
        <a:bodyPr/>
        <a:lstStyle/>
        <a:p>
          <a:r>
            <a:rPr lang="en-US" dirty="0" err="1"/>
            <a:t>Bantuan</a:t>
          </a:r>
          <a:r>
            <a:rPr lang="en-US" dirty="0"/>
            <a:t> </a:t>
          </a:r>
          <a:r>
            <a:rPr lang="en-US" dirty="0" err="1"/>
            <a:t>dalam</a:t>
          </a:r>
          <a:r>
            <a:rPr lang="en-US" dirty="0"/>
            <a:t> proses </a:t>
          </a:r>
          <a:r>
            <a:rPr lang="en-US" dirty="0" err="1"/>
            <a:t>penempatan</a:t>
          </a:r>
          <a:r>
            <a:rPr lang="en-US" dirty="0"/>
            <a:t> </a:t>
          </a:r>
          <a:r>
            <a:rPr lang="en-US" dirty="0" err="1"/>
            <a:t>ke</a:t>
          </a:r>
          <a:r>
            <a:rPr lang="en-US" dirty="0"/>
            <a:t> negara </a:t>
          </a:r>
          <a:r>
            <a:rPr lang="en-US" dirty="0" err="1"/>
            <a:t>ketiga</a:t>
          </a:r>
          <a:endParaRPr lang="en-US" dirty="0"/>
        </a:p>
      </dgm:t>
    </dgm:pt>
    <dgm:pt modelId="{1B3E0A02-977F-45AB-9D9F-1A04FDB3C391}" type="parTrans" cxnId="{40730642-2264-4A5F-8525-8A013B7E03E1}">
      <dgm:prSet/>
      <dgm:spPr/>
      <dgm:t>
        <a:bodyPr/>
        <a:lstStyle/>
        <a:p>
          <a:endParaRPr lang="en-US"/>
        </a:p>
      </dgm:t>
    </dgm:pt>
    <dgm:pt modelId="{ABE60EE8-2DF8-49DA-9E47-C6443EE8E56C}" type="sibTrans" cxnId="{40730642-2264-4A5F-8525-8A013B7E03E1}">
      <dgm:prSet/>
      <dgm:spPr/>
      <dgm:t>
        <a:bodyPr/>
        <a:lstStyle/>
        <a:p>
          <a:endParaRPr lang="en-US"/>
        </a:p>
      </dgm:t>
    </dgm:pt>
    <dgm:pt modelId="{6F52BA25-1110-4059-BEE3-77737237EA15}" type="pres">
      <dgm:prSet presAssocID="{F9A20019-3C61-44FF-9BF4-37A60660E8DD}" presName="Name0" presStyleCnt="0">
        <dgm:presLayoutVars>
          <dgm:dir/>
          <dgm:resizeHandles val="exact"/>
        </dgm:presLayoutVars>
      </dgm:prSet>
      <dgm:spPr/>
    </dgm:pt>
    <dgm:pt modelId="{B7BACBF3-896B-466E-8B3E-06A61BE5E794}" type="pres">
      <dgm:prSet presAssocID="{8698501C-AD52-42E9-82B5-ACE81E8D337B}" presName="composite" presStyleCnt="0"/>
      <dgm:spPr/>
    </dgm:pt>
    <dgm:pt modelId="{E8A25FE9-880D-4488-9A2B-1D77BB0C82D6}" type="pres">
      <dgm:prSet presAssocID="{8698501C-AD52-42E9-82B5-ACE81E8D337B}" presName="rect1" presStyleLbl="trAlignAcc1" presStyleIdx="0" presStyleCnt="4">
        <dgm:presLayoutVars>
          <dgm:bulletEnabled val="1"/>
        </dgm:presLayoutVars>
      </dgm:prSet>
      <dgm:spPr/>
    </dgm:pt>
    <dgm:pt modelId="{96D77DBE-1C47-43A4-AE96-C00398CAD5A6}" type="pres">
      <dgm:prSet presAssocID="{8698501C-AD52-42E9-82B5-ACE81E8D337B}" presName="rect2" presStyleLbl="fgImgPlace1" presStyleIdx="0" presStyleCnt="4"/>
      <dgm:spPr>
        <a:blipFill rotWithShape="1">
          <a:blip xmlns:r="http://schemas.openxmlformats.org/officeDocument/2006/relationships" r:embed="rId1"/>
          <a:srcRect/>
          <a:stretch>
            <a:fillRect l="-5000" r="-5000"/>
          </a:stretch>
        </a:blipFill>
      </dgm:spPr>
    </dgm:pt>
    <dgm:pt modelId="{EBFF7434-0DF0-4DED-B69A-97B27EADC463}" type="pres">
      <dgm:prSet presAssocID="{2F27482D-9506-44B1-9E37-D667F51C4A86}" presName="sibTrans" presStyleCnt="0"/>
      <dgm:spPr/>
    </dgm:pt>
    <dgm:pt modelId="{47FE3011-53BD-4E5A-86AE-A1BDFB310AFA}" type="pres">
      <dgm:prSet presAssocID="{D0414D6B-4CF0-4CF9-8043-CB62BB066B28}" presName="composite" presStyleCnt="0"/>
      <dgm:spPr/>
    </dgm:pt>
    <dgm:pt modelId="{55799B5C-B6D0-447B-9141-E85B28DA35D3}" type="pres">
      <dgm:prSet presAssocID="{D0414D6B-4CF0-4CF9-8043-CB62BB066B28}" presName="rect1" presStyleLbl="trAlignAcc1" presStyleIdx="1" presStyleCnt="4">
        <dgm:presLayoutVars>
          <dgm:bulletEnabled val="1"/>
        </dgm:presLayoutVars>
      </dgm:prSet>
      <dgm:spPr/>
    </dgm:pt>
    <dgm:pt modelId="{25CC8369-304C-43FB-A6D3-01D1685CE6CE}" type="pres">
      <dgm:prSet presAssocID="{D0414D6B-4CF0-4CF9-8043-CB62BB066B28}" presName="rect2" presStyleLbl="fgImgPlace1" presStyleIdx="1" presStyleCnt="4"/>
      <dgm:spPr>
        <a:blipFill dpi="0" rotWithShape="1">
          <a:blip xmlns:r="http://schemas.openxmlformats.org/officeDocument/2006/relationships" r:embed="rId2"/>
          <a:srcRect/>
          <a:stretch>
            <a:fillRect l="-678" r="-99322"/>
          </a:stretch>
        </a:blipFill>
      </dgm:spPr>
    </dgm:pt>
    <dgm:pt modelId="{EAE4FD40-97A0-4AD0-AC3F-E32565074714}" type="pres">
      <dgm:prSet presAssocID="{90C2B6F7-F387-4157-B8D3-76DF2F255FFE}" presName="sibTrans" presStyleCnt="0"/>
      <dgm:spPr/>
    </dgm:pt>
    <dgm:pt modelId="{022FADB6-8EC6-41B1-B3EA-AE8EE20AF3C9}" type="pres">
      <dgm:prSet presAssocID="{9C4D9972-7302-4A69-9EF1-93E40FF86BEA}" presName="composite" presStyleCnt="0"/>
      <dgm:spPr/>
    </dgm:pt>
    <dgm:pt modelId="{73784113-D343-4343-9E77-5E1567FC541A}" type="pres">
      <dgm:prSet presAssocID="{9C4D9972-7302-4A69-9EF1-93E40FF86BEA}" presName="rect1" presStyleLbl="trAlignAcc1" presStyleIdx="2" presStyleCnt="4">
        <dgm:presLayoutVars>
          <dgm:bulletEnabled val="1"/>
        </dgm:presLayoutVars>
      </dgm:prSet>
      <dgm:spPr/>
    </dgm:pt>
    <dgm:pt modelId="{F798E713-1C6A-40F3-8A53-E00F5432B1AD}" type="pres">
      <dgm:prSet presAssocID="{9C4D9972-7302-4A69-9EF1-93E40FF86BEA}" presName="rect2" presStyleLbl="fgImgPlace1" presStyleIdx="2" presStyleCnt="4"/>
      <dgm:spPr>
        <a:blipFill rotWithShape="1">
          <a:blip xmlns:r="http://schemas.openxmlformats.org/officeDocument/2006/relationships" r:embed="rId3"/>
          <a:srcRect/>
          <a:stretch>
            <a:fillRect l="-56000" r="-56000"/>
          </a:stretch>
        </a:blipFill>
      </dgm:spPr>
    </dgm:pt>
    <dgm:pt modelId="{D4A627C8-0ACB-4EBE-A9FC-BCC7D5CE9873}" type="pres">
      <dgm:prSet presAssocID="{1688264A-A4B2-4F81-83CC-D4FB6223B1DC}" presName="sibTrans" presStyleCnt="0"/>
      <dgm:spPr/>
    </dgm:pt>
    <dgm:pt modelId="{2B55C897-17A5-4847-B18B-9BC36DCC2068}" type="pres">
      <dgm:prSet presAssocID="{3833ABBA-B9AD-4C28-B521-500F28193B93}" presName="composite" presStyleCnt="0"/>
      <dgm:spPr/>
    </dgm:pt>
    <dgm:pt modelId="{49A88B98-10CA-41F4-AA02-A515582FEDE1}" type="pres">
      <dgm:prSet presAssocID="{3833ABBA-B9AD-4C28-B521-500F28193B93}" presName="rect1" presStyleLbl="trAlignAcc1" presStyleIdx="3" presStyleCnt="4">
        <dgm:presLayoutVars>
          <dgm:bulletEnabled val="1"/>
        </dgm:presLayoutVars>
      </dgm:prSet>
      <dgm:spPr/>
    </dgm:pt>
    <dgm:pt modelId="{AF66F94B-34D6-432C-BCBE-636AB2469A7E}" type="pres">
      <dgm:prSet presAssocID="{3833ABBA-B9AD-4C28-B521-500F28193B93}" presName="rect2" presStyleLbl="fgImgPlace1" presStyleIdx="3" presStyleCnt="4"/>
      <dgm:spPr>
        <a:blipFill rotWithShape="1">
          <a:blip xmlns:r="http://schemas.openxmlformats.org/officeDocument/2006/relationships" r:embed="rId4"/>
          <a:srcRect/>
          <a:stretch>
            <a:fillRect l="-5000" r="-5000"/>
          </a:stretch>
        </a:blipFill>
      </dgm:spPr>
    </dgm:pt>
  </dgm:ptLst>
  <dgm:cxnLst>
    <dgm:cxn modelId="{E4A47A14-8366-461A-AC98-82EA140A08FE}" type="presOf" srcId="{3833ABBA-B9AD-4C28-B521-500F28193B93}" destId="{49A88B98-10CA-41F4-AA02-A515582FEDE1}" srcOrd="0" destOrd="0" presId="urn:microsoft.com/office/officeart/2008/layout/PictureStrips"/>
    <dgm:cxn modelId="{97582719-D002-49F5-8EC5-A9CCAF8FB4E2}" type="presOf" srcId="{F9A20019-3C61-44FF-9BF4-37A60660E8DD}" destId="{6F52BA25-1110-4059-BEE3-77737237EA15}" srcOrd="0" destOrd="0" presId="urn:microsoft.com/office/officeart/2008/layout/PictureStrips"/>
    <dgm:cxn modelId="{40730642-2264-4A5F-8525-8A013B7E03E1}" srcId="{F9A20019-3C61-44FF-9BF4-37A60660E8DD}" destId="{3833ABBA-B9AD-4C28-B521-500F28193B93}" srcOrd="3" destOrd="0" parTransId="{1B3E0A02-977F-45AB-9D9F-1A04FDB3C391}" sibTransId="{ABE60EE8-2DF8-49DA-9E47-C6443EE8E56C}"/>
    <dgm:cxn modelId="{BB7E9843-844B-41C9-A66E-11D6B28D020E}" type="presOf" srcId="{9C4D9972-7302-4A69-9EF1-93E40FF86BEA}" destId="{73784113-D343-4343-9E77-5E1567FC541A}" srcOrd="0" destOrd="0" presId="urn:microsoft.com/office/officeart/2008/layout/PictureStrips"/>
    <dgm:cxn modelId="{FADAE88C-A1A8-4AD6-BDEC-86C88DD5DD48}" srcId="{F9A20019-3C61-44FF-9BF4-37A60660E8DD}" destId="{D0414D6B-4CF0-4CF9-8043-CB62BB066B28}" srcOrd="1" destOrd="0" parTransId="{354BAF87-C974-4814-8D7A-A6B0870E53FC}" sibTransId="{90C2B6F7-F387-4157-B8D3-76DF2F255FFE}"/>
    <dgm:cxn modelId="{1DB81A8F-4EE6-4BA6-95E2-6A77BAD42E11}" type="presOf" srcId="{8698501C-AD52-42E9-82B5-ACE81E8D337B}" destId="{E8A25FE9-880D-4488-9A2B-1D77BB0C82D6}" srcOrd="0" destOrd="0" presId="urn:microsoft.com/office/officeart/2008/layout/PictureStrips"/>
    <dgm:cxn modelId="{55104E9A-F686-4DA1-890D-3DCF35C4AA23}" srcId="{F9A20019-3C61-44FF-9BF4-37A60660E8DD}" destId="{9C4D9972-7302-4A69-9EF1-93E40FF86BEA}" srcOrd="2" destOrd="0" parTransId="{387CBC56-B3AF-47B9-8C16-2DF98F3F26BB}" sibTransId="{1688264A-A4B2-4F81-83CC-D4FB6223B1DC}"/>
    <dgm:cxn modelId="{F6FB81BA-25D0-4802-96BE-4DB0B5FF4818}" srcId="{F9A20019-3C61-44FF-9BF4-37A60660E8DD}" destId="{8698501C-AD52-42E9-82B5-ACE81E8D337B}" srcOrd="0" destOrd="0" parTransId="{B64FF59C-17B8-4C40-AB31-280BD042E6F7}" sibTransId="{2F27482D-9506-44B1-9E37-D667F51C4A86}"/>
    <dgm:cxn modelId="{5D4AF3BF-C6FA-4F0E-8778-BAB966FB0B59}" type="presOf" srcId="{D0414D6B-4CF0-4CF9-8043-CB62BB066B28}" destId="{55799B5C-B6D0-447B-9141-E85B28DA35D3}" srcOrd="0" destOrd="0" presId="urn:microsoft.com/office/officeart/2008/layout/PictureStrips"/>
    <dgm:cxn modelId="{378579A0-D7EA-4426-91F7-6C1486ACFD14}" type="presParOf" srcId="{6F52BA25-1110-4059-BEE3-77737237EA15}" destId="{B7BACBF3-896B-466E-8B3E-06A61BE5E794}" srcOrd="0" destOrd="0" presId="urn:microsoft.com/office/officeart/2008/layout/PictureStrips"/>
    <dgm:cxn modelId="{3D50A4AE-14F8-452E-9CFD-E773640A8325}" type="presParOf" srcId="{B7BACBF3-896B-466E-8B3E-06A61BE5E794}" destId="{E8A25FE9-880D-4488-9A2B-1D77BB0C82D6}" srcOrd="0" destOrd="0" presId="urn:microsoft.com/office/officeart/2008/layout/PictureStrips"/>
    <dgm:cxn modelId="{EB44FDB7-8032-4E32-B403-113AD4B5D005}" type="presParOf" srcId="{B7BACBF3-896B-466E-8B3E-06A61BE5E794}" destId="{96D77DBE-1C47-43A4-AE96-C00398CAD5A6}" srcOrd="1" destOrd="0" presId="urn:microsoft.com/office/officeart/2008/layout/PictureStrips"/>
    <dgm:cxn modelId="{CA4326DD-CCBC-46A8-B862-EDB9E470B6B7}" type="presParOf" srcId="{6F52BA25-1110-4059-BEE3-77737237EA15}" destId="{EBFF7434-0DF0-4DED-B69A-97B27EADC463}" srcOrd="1" destOrd="0" presId="urn:microsoft.com/office/officeart/2008/layout/PictureStrips"/>
    <dgm:cxn modelId="{35A8EF5B-1218-4255-BCA4-0F3E32885F88}" type="presParOf" srcId="{6F52BA25-1110-4059-BEE3-77737237EA15}" destId="{47FE3011-53BD-4E5A-86AE-A1BDFB310AFA}" srcOrd="2" destOrd="0" presId="urn:microsoft.com/office/officeart/2008/layout/PictureStrips"/>
    <dgm:cxn modelId="{52F0A714-FC78-46EA-A5F7-E4CA4E1B5D7D}" type="presParOf" srcId="{47FE3011-53BD-4E5A-86AE-A1BDFB310AFA}" destId="{55799B5C-B6D0-447B-9141-E85B28DA35D3}" srcOrd="0" destOrd="0" presId="urn:microsoft.com/office/officeart/2008/layout/PictureStrips"/>
    <dgm:cxn modelId="{6A904526-EF48-40FE-9ABA-6B412EA7DF2E}" type="presParOf" srcId="{47FE3011-53BD-4E5A-86AE-A1BDFB310AFA}" destId="{25CC8369-304C-43FB-A6D3-01D1685CE6CE}" srcOrd="1" destOrd="0" presId="urn:microsoft.com/office/officeart/2008/layout/PictureStrips"/>
    <dgm:cxn modelId="{A27CF62B-43C9-4D5B-B932-C2F3B2194F2A}" type="presParOf" srcId="{6F52BA25-1110-4059-BEE3-77737237EA15}" destId="{EAE4FD40-97A0-4AD0-AC3F-E32565074714}" srcOrd="3" destOrd="0" presId="urn:microsoft.com/office/officeart/2008/layout/PictureStrips"/>
    <dgm:cxn modelId="{6C080957-F07A-4041-82F6-82B7919FDB26}" type="presParOf" srcId="{6F52BA25-1110-4059-BEE3-77737237EA15}" destId="{022FADB6-8EC6-41B1-B3EA-AE8EE20AF3C9}" srcOrd="4" destOrd="0" presId="urn:microsoft.com/office/officeart/2008/layout/PictureStrips"/>
    <dgm:cxn modelId="{08E1A89B-1096-43CA-91FD-257191347D3B}" type="presParOf" srcId="{022FADB6-8EC6-41B1-B3EA-AE8EE20AF3C9}" destId="{73784113-D343-4343-9E77-5E1567FC541A}" srcOrd="0" destOrd="0" presId="urn:microsoft.com/office/officeart/2008/layout/PictureStrips"/>
    <dgm:cxn modelId="{88EE244E-4587-4DDB-947A-F0DE39544DE1}" type="presParOf" srcId="{022FADB6-8EC6-41B1-B3EA-AE8EE20AF3C9}" destId="{F798E713-1C6A-40F3-8A53-E00F5432B1AD}" srcOrd="1" destOrd="0" presId="urn:microsoft.com/office/officeart/2008/layout/PictureStrips"/>
    <dgm:cxn modelId="{66F2BB5A-CEE4-4EB5-9A91-F5DE2DE22F3F}" type="presParOf" srcId="{6F52BA25-1110-4059-BEE3-77737237EA15}" destId="{D4A627C8-0ACB-4EBE-A9FC-BCC7D5CE9873}" srcOrd="5" destOrd="0" presId="urn:microsoft.com/office/officeart/2008/layout/PictureStrips"/>
    <dgm:cxn modelId="{0DB90FE3-FE52-4A15-8D22-9D51A4F961CD}" type="presParOf" srcId="{6F52BA25-1110-4059-BEE3-77737237EA15}" destId="{2B55C897-17A5-4847-B18B-9BC36DCC2068}" srcOrd="6" destOrd="0" presId="urn:microsoft.com/office/officeart/2008/layout/PictureStrips"/>
    <dgm:cxn modelId="{645BB11F-858D-4B3B-A03D-5D80D807C9D7}" type="presParOf" srcId="{2B55C897-17A5-4847-B18B-9BC36DCC2068}" destId="{49A88B98-10CA-41F4-AA02-A515582FEDE1}" srcOrd="0" destOrd="0" presId="urn:microsoft.com/office/officeart/2008/layout/PictureStrips"/>
    <dgm:cxn modelId="{DB6E358D-3573-4FA4-A02B-55C02505D441}" type="presParOf" srcId="{2B55C897-17A5-4847-B18B-9BC36DCC2068}" destId="{AF66F94B-34D6-432C-BCBE-636AB2469A7E}" srcOrd="1" destOrd="0" presId="urn:microsoft.com/office/officeart/2008/layout/PictureStrip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1962D7-F6CD-4CCA-B78F-E8A4B6DC8072}">
      <dsp:nvSpPr>
        <dsp:cNvPr id="0" name=""/>
        <dsp:cNvSpPr/>
      </dsp:nvSpPr>
      <dsp:spPr>
        <a:xfrm>
          <a:off x="-6165581" y="-937410"/>
          <a:ext cx="7293488" cy="7293488"/>
        </a:xfrm>
        <a:prstGeom prst="blockArc">
          <a:avLst>
            <a:gd name="adj1" fmla="val 18900000"/>
            <a:gd name="adj2" fmla="val 2700000"/>
            <a:gd name="adj3" fmla="val 296"/>
          </a:avLst>
        </a:prstGeom>
        <a:noFill/>
        <a:ln w="55000" cap="flat" cmpd="thickThin" algn="ctr">
          <a:solidFill>
            <a:srgbClr val="2DA2BF">
              <a:shade val="60000"/>
              <a:hueOff val="0"/>
              <a:satOff val="0"/>
              <a:lumOff val="0"/>
              <a:alphaOff val="0"/>
            </a:srgb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434332EB-21D6-4797-970A-50718135F1A0}">
      <dsp:nvSpPr>
        <dsp:cNvPr id="0" name=""/>
        <dsp:cNvSpPr/>
      </dsp:nvSpPr>
      <dsp:spPr>
        <a:xfrm>
          <a:off x="571904" y="416587"/>
          <a:ext cx="8553258" cy="833607"/>
        </a:xfrm>
        <a:prstGeom prst="rect">
          <a:avLst/>
        </a:prstGeom>
        <a:solidFill>
          <a:schemeClr val="accent1"/>
        </a:solidFill>
        <a:ln w="12700" cap="flat" cmpd="sng" algn="ctr">
          <a:solidFill>
            <a:schemeClr val="accent1">
              <a:shade val="50000"/>
            </a:schemeClr>
          </a:solidFill>
          <a:prstDash val="solid"/>
          <a:miter lim="800000"/>
        </a:ln>
        <a:effectLst/>
        <a:scene3d>
          <a:camera prst="orthographicFront">
            <a:rot lat="0" lon="0" rev="0"/>
          </a:camera>
          <a:lightRig rig="contrasting" dir="t">
            <a:rot lat="0" lon="0" rev="1200000"/>
          </a:lightRig>
        </a:scene3d>
        <a:sp3d/>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661676" tIns="50800" rIns="50800" bIns="50800" numCol="1" spcCol="1270" anchor="ctr" anchorCtr="0">
          <a:noAutofit/>
        </a:bodyPr>
        <a:lstStyle/>
        <a:p>
          <a:pPr marL="0" lvl="0" indent="0" algn="l" defTabSz="889000">
            <a:lnSpc>
              <a:spcPct val="90000"/>
            </a:lnSpc>
            <a:spcBef>
              <a:spcPct val="0"/>
            </a:spcBef>
            <a:spcAft>
              <a:spcPct val="35000"/>
            </a:spcAft>
            <a:buNone/>
          </a:pPr>
          <a:r>
            <a:rPr lang="en-US" sz="2000" kern="1200" dirty="0">
              <a:solidFill>
                <a:sysClr val="window" lastClr="FFFFFF"/>
              </a:solidFill>
              <a:latin typeface="Lucida Sans Unicode"/>
              <a:ea typeface="+mn-ea"/>
              <a:cs typeface="+mn-cs"/>
            </a:rPr>
            <a:t>INTERNATIONAL ORGANIZATION FOR MIGRATION</a:t>
          </a:r>
        </a:p>
      </dsp:txBody>
      <dsp:txXfrm>
        <a:off x="571904" y="416587"/>
        <a:ext cx="8553258" cy="833607"/>
      </dsp:txXfrm>
    </dsp:sp>
    <dsp:sp modelId="{ACF735A6-404F-448B-9486-F3260DCFA965}">
      <dsp:nvSpPr>
        <dsp:cNvPr id="0" name=""/>
        <dsp:cNvSpPr/>
      </dsp:nvSpPr>
      <dsp:spPr>
        <a:xfrm>
          <a:off x="0" y="429612"/>
          <a:ext cx="1042009" cy="1042009"/>
        </a:xfrm>
        <a:prstGeom prst="ellipse">
          <a:avLst/>
        </a:prstGeom>
        <a:blipFill rotWithShape="0">
          <a:blip xmlns:r="http://schemas.openxmlformats.org/officeDocument/2006/relationships" r:embed="rId1"/>
          <a:srcRect/>
          <a:stretch>
            <a:fillRect/>
          </a:stretch>
        </a:blip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 modelId="{063C4C69-9947-4656-9CA8-1BECF7C883D6}">
      <dsp:nvSpPr>
        <dsp:cNvPr id="0" name=""/>
        <dsp:cNvSpPr/>
      </dsp:nvSpPr>
      <dsp:spPr>
        <a:xfrm>
          <a:off x="1049831" y="1667215"/>
          <a:ext cx="8075331" cy="833607"/>
        </a:xfrm>
        <a:prstGeom prst="rect">
          <a:avLst/>
        </a:prstGeom>
        <a:solidFill>
          <a:schemeClr val="accent1"/>
        </a:solidFill>
        <a:ln w="12700" cap="flat" cmpd="sng" algn="ctr">
          <a:solidFill>
            <a:schemeClr val="accent1">
              <a:shade val="50000"/>
            </a:schemeClr>
          </a:solidFill>
          <a:prstDash val="solid"/>
          <a:miter lim="800000"/>
        </a:ln>
        <a:effectLst/>
        <a:scene3d>
          <a:camera prst="orthographicFront">
            <a:rot lat="0" lon="0" rev="0"/>
          </a:camera>
          <a:lightRig rig="contrasting" dir="t">
            <a:rot lat="0" lon="0" rev="1200000"/>
          </a:lightRig>
        </a:scene3d>
        <a:sp3d/>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661676" tIns="50800" rIns="50800" bIns="50800" numCol="1" spcCol="1270" anchor="ctr" anchorCtr="0">
          <a:noAutofit/>
        </a:bodyPr>
        <a:lstStyle/>
        <a:p>
          <a:pPr marL="0" lvl="0" indent="0" algn="l" defTabSz="889000">
            <a:lnSpc>
              <a:spcPct val="90000"/>
            </a:lnSpc>
            <a:spcBef>
              <a:spcPct val="0"/>
            </a:spcBef>
            <a:spcAft>
              <a:spcPct val="35000"/>
            </a:spcAft>
            <a:buNone/>
          </a:pPr>
          <a:r>
            <a:rPr lang="en-US" sz="2000" kern="1200" dirty="0" err="1">
              <a:solidFill>
                <a:sysClr val="window" lastClr="FFFFFF"/>
              </a:solidFill>
              <a:latin typeface="Lucida Sans Unicode"/>
              <a:ea typeface="+mn-ea"/>
              <a:cs typeface="+mn-cs"/>
            </a:rPr>
            <a:t>Konteks</a:t>
          </a:r>
          <a:r>
            <a:rPr lang="en-US" sz="2000" kern="1200" dirty="0">
              <a:solidFill>
                <a:sysClr val="window" lastClr="FFFFFF"/>
              </a:solidFill>
              <a:latin typeface="Lucida Sans Unicode"/>
              <a:ea typeface="+mn-ea"/>
              <a:cs typeface="+mn-cs"/>
            </a:rPr>
            <a:t> </a:t>
          </a:r>
          <a:r>
            <a:rPr lang="en-US" sz="2000" kern="1200" dirty="0" err="1">
              <a:solidFill>
                <a:sysClr val="window" lastClr="FFFFFF"/>
              </a:solidFill>
              <a:latin typeface="Lucida Sans Unicode"/>
              <a:ea typeface="+mn-ea"/>
              <a:cs typeface="+mn-cs"/>
            </a:rPr>
            <a:t>migrasi</a:t>
          </a:r>
          <a:endParaRPr lang="en-US" sz="2000" kern="1200" dirty="0">
            <a:solidFill>
              <a:sysClr val="window" lastClr="FFFFFF"/>
            </a:solidFill>
            <a:latin typeface="Lucida Sans Unicode"/>
            <a:ea typeface="+mn-ea"/>
            <a:cs typeface="+mn-cs"/>
          </a:endParaRPr>
        </a:p>
      </dsp:txBody>
      <dsp:txXfrm>
        <a:off x="1049831" y="1667215"/>
        <a:ext cx="8075331" cy="833607"/>
      </dsp:txXfrm>
    </dsp:sp>
    <dsp:sp modelId="{E1984ADF-8825-4377-B36E-9432BC03B562}">
      <dsp:nvSpPr>
        <dsp:cNvPr id="0" name=""/>
        <dsp:cNvSpPr/>
      </dsp:nvSpPr>
      <dsp:spPr>
        <a:xfrm>
          <a:off x="528826" y="1563014"/>
          <a:ext cx="1042009" cy="1042009"/>
        </a:xfrm>
        <a:prstGeom prst="ellipse">
          <a:avLst/>
        </a:prstGeom>
        <a:blipFill rotWithShape="0">
          <a:blip xmlns:r="http://schemas.openxmlformats.org/officeDocument/2006/relationships" r:embed="rId2"/>
          <a:srcRect/>
          <a:stretch>
            <a:fillRect/>
          </a:stretch>
        </a:blip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 modelId="{F00A470B-DD64-4F6E-A1E4-87F801CEEB10}">
      <dsp:nvSpPr>
        <dsp:cNvPr id="0" name=""/>
        <dsp:cNvSpPr/>
      </dsp:nvSpPr>
      <dsp:spPr>
        <a:xfrm>
          <a:off x="972631" y="2788384"/>
          <a:ext cx="8229731" cy="1092526"/>
        </a:xfrm>
        <a:prstGeom prst="rect">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61676" tIns="63500" rIns="63500" bIns="63500" numCol="1" spcCol="1270" anchor="ctr" anchorCtr="0">
          <a:noAutofit/>
        </a:bodyPr>
        <a:lstStyle/>
        <a:p>
          <a:pPr marL="0" lvl="0" indent="0" algn="l" defTabSz="1111250">
            <a:lnSpc>
              <a:spcPct val="90000"/>
            </a:lnSpc>
            <a:spcBef>
              <a:spcPct val="0"/>
            </a:spcBef>
            <a:spcAft>
              <a:spcPct val="35000"/>
            </a:spcAft>
            <a:buNone/>
          </a:pPr>
          <a:r>
            <a:rPr lang="en-US" sz="2500" kern="1200" dirty="0" err="1"/>
            <a:t>Assistensi</a:t>
          </a:r>
          <a:r>
            <a:rPr lang="en-US" sz="2500" kern="1200" dirty="0"/>
            <a:t>, </a:t>
          </a:r>
          <a:r>
            <a:rPr lang="en-US" sz="2500" kern="1200" dirty="0" err="1"/>
            <a:t>perawatan</a:t>
          </a:r>
          <a:r>
            <a:rPr lang="en-US" sz="2500" kern="1200" dirty="0"/>
            <a:t> dan </a:t>
          </a:r>
          <a:r>
            <a:rPr lang="en-US" sz="2500" kern="1200" dirty="0" err="1"/>
            <a:t>perlindungan</a:t>
          </a:r>
          <a:r>
            <a:rPr lang="en-US" sz="2500" kern="1200" dirty="0"/>
            <a:t> </a:t>
          </a:r>
          <a:r>
            <a:rPr lang="en-US" sz="2500" kern="1200" dirty="0" err="1"/>
            <a:t>bagi</a:t>
          </a:r>
          <a:r>
            <a:rPr lang="en-US" sz="2500" kern="1200" dirty="0"/>
            <a:t> </a:t>
          </a:r>
          <a:r>
            <a:rPr lang="en-US" sz="2500" kern="1200" dirty="0" err="1"/>
            <a:t>pengungsi</a:t>
          </a:r>
          <a:endParaRPr lang="en-ID" sz="2500" kern="1200" dirty="0"/>
        </a:p>
      </dsp:txBody>
      <dsp:txXfrm>
        <a:off x="972631" y="2788384"/>
        <a:ext cx="8229731" cy="1092526"/>
      </dsp:txXfrm>
    </dsp:sp>
    <dsp:sp modelId="{E37E74FF-D422-43C9-B1FD-1BA9F0F8BA12}">
      <dsp:nvSpPr>
        <dsp:cNvPr id="0" name=""/>
        <dsp:cNvSpPr/>
      </dsp:nvSpPr>
      <dsp:spPr>
        <a:xfrm>
          <a:off x="517937" y="2857188"/>
          <a:ext cx="1042009" cy="1042009"/>
        </a:xfrm>
        <a:prstGeom prst="ellipse">
          <a:avLst/>
        </a:prstGeom>
        <a:blipFill rotWithShape="0">
          <a:blip xmlns:r="http://schemas.openxmlformats.org/officeDocument/2006/relationships" r:embed="rId3"/>
          <a:srcRect/>
          <a:stretch>
            <a:fillRect/>
          </a:stretch>
        </a:blip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 modelId="{B643E5B0-2725-425E-9977-C809FF7999A8}">
      <dsp:nvSpPr>
        <dsp:cNvPr id="0" name=""/>
        <dsp:cNvSpPr/>
      </dsp:nvSpPr>
      <dsp:spPr>
        <a:xfrm>
          <a:off x="571904" y="4168472"/>
          <a:ext cx="8553258" cy="833607"/>
        </a:xfrm>
        <a:prstGeom prst="rect">
          <a:avLst/>
        </a:prstGeom>
        <a:solidFill>
          <a:schemeClr val="accent1"/>
        </a:solidFill>
        <a:ln w="12700" cap="flat" cmpd="sng" algn="ctr">
          <a:solidFill>
            <a:schemeClr val="accent1">
              <a:shade val="50000"/>
            </a:schemeClr>
          </a:solidFill>
          <a:prstDash val="solid"/>
          <a:miter lim="800000"/>
        </a:ln>
        <a:effectLst/>
        <a:scene3d>
          <a:camera prst="orthographicFront">
            <a:rot lat="0" lon="0" rev="0"/>
          </a:camera>
          <a:lightRig rig="contrasting" dir="t">
            <a:rot lat="0" lon="0" rev="1200000"/>
          </a:lightRig>
        </a:scene3d>
        <a:sp3d/>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661676" tIns="55880" rIns="55880" bIns="55880" numCol="1" spcCol="1270" anchor="ctr" anchorCtr="0">
          <a:noAutofit/>
        </a:bodyPr>
        <a:lstStyle/>
        <a:p>
          <a:pPr marL="0" lvl="0" indent="0" algn="l" defTabSz="977900">
            <a:lnSpc>
              <a:spcPct val="90000"/>
            </a:lnSpc>
            <a:spcBef>
              <a:spcPct val="0"/>
            </a:spcBef>
            <a:spcAft>
              <a:spcPct val="35000"/>
            </a:spcAft>
            <a:buNone/>
          </a:pPr>
          <a:r>
            <a:rPr lang="en-US" sz="2200" kern="1200" dirty="0" err="1">
              <a:solidFill>
                <a:sysClr val="window" lastClr="FFFFFF"/>
              </a:solidFill>
              <a:latin typeface="Lucida Sans Unicode"/>
              <a:ea typeface="+mn-ea"/>
              <a:cs typeface="+mn-cs"/>
            </a:rPr>
            <a:t>Kerentanan</a:t>
          </a:r>
          <a:r>
            <a:rPr lang="en-US" sz="2200" kern="1200" dirty="0">
              <a:solidFill>
                <a:sysClr val="window" lastClr="FFFFFF"/>
              </a:solidFill>
              <a:latin typeface="Lucida Sans Unicode"/>
              <a:ea typeface="+mn-ea"/>
              <a:cs typeface="+mn-cs"/>
            </a:rPr>
            <a:t> </a:t>
          </a:r>
          <a:r>
            <a:rPr lang="en-US" sz="2200" kern="1200" dirty="0" err="1">
              <a:solidFill>
                <a:sysClr val="window" lastClr="FFFFFF"/>
              </a:solidFill>
              <a:latin typeface="Lucida Sans Unicode"/>
              <a:ea typeface="+mn-ea"/>
              <a:cs typeface="+mn-cs"/>
            </a:rPr>
            <a:t>pengungsi</a:t>
          </a:r>
          <a:r>
            <a:rPr lang="en-US" sz="2200" kern="1200" dirty="0">
              <a:solidFill>
                <a:sysClr val="window" lastClr="FFFFFF"/>
              </a:solidFill>
              <a:latin typeface="Lucida Sans Unicode"/>
              <a:ea typeface="+mn-ea"/>
              <a:cs typeface="+mn-cs"/>
            </a:rPr>
            <a:t> </a:t>
          </a:r>
          <a:r>
            <a:rPr lang="en-US" sz="2200" kern="1200" dirty="0" err="1">
              <a:solidFill>
                <a:sysClr val="window" lastClr="FFFFFF"/>
              </a:solidFill>
              <a:latin typeface="Lucida Sans Unicode"/>
              <a:ea typeface="+mn-ea"/>
              <a:cs typeface="+mn-cs"/>
            </a:rPr>
            <a:t>dalam</a:t>
          </a:r>
          <a:r>
            <a:rPr lang="en-US" sz="2200" kern="1200" dirty="0">
              <a:solidFill>
                <a:sysClr val="window" lastClr="FFFFFF"/>
              </a:solidFill>
              <a:latin typeface="Lucida Sans Unicode"/>
              <a:ea typeface="+mn-ea"/>
              <a:cs typeface="+mn-cs"/>
            </a:rPr>
            <a:t> </a:t>
          </a:r>
          <a:r>
            <a:rPr lang="en-US" sz="2200" kern="1200" dirty="0" err="1">
              <a:solidFill>
                <a:sysClr val="window" lastClr="FFFFFF"/>
              </a:solidFill>
              <a:latin typeface="Lucida Sans Unicode"/>
              <a:ea typeface="+mn-ea"/>
              <a:cs typeface="+mn-cs"/>
            </a:rPr>
            <a:t>Pandemi</a:t>
          </a:r>
          <a:endParaRPr lang="en-ID" sz="2200" kern="1200" dirty="0">
            <a:solidFill>
              <a:sysClr val="window" lastClr="FFFFFF"/>
            </a:solidFill>
            <a:latin typeface="Lucida Sans Unicode"/>
            <a:ea typeface="+mn-ea"/>
            <a:cs typeface="+mn-cs"/>
          </a:endParaRPr>
        </a:p>
      </dsp:txBody>
      <dsp:txXfrm>
        <a:off x="571904" y="4168472"/>
        <a:ext cx="8553258" cy="833607"/>
      </dsp:txXfrm>
    </dsp:sp>
    <dsp:sp modelId="{06783E3C-BD06-4164-9F2B-8E01C1EC4817}">
      <dsp:nvSpPr>
        <dsp:cNvPr id="0" name=""/>
        <dsp:cNvSpPr/>
      </dsp:nvSpPr>
      <dsp:spPr>
        <a:xfrm>
          <a:off x="50899" y="4064271"/>
          <a:ext cx="1042009" cy="1042009"/>
        </a:xfrm>
        <a:prstGeom prst="ellipse">
          <a:avLst/>
        </a:prstGeom>
        <a:blipFill rotWithShape="0">
          <a:blip xmlns:r="http://schemas.openxmlformats.org/officeDocument/2006/relationships" r:embed="rId4" cstate="print">
            <a:extLst>
              <a:ext uri="{28A0092B-C50C-407E-A947-70E740481C1C}">
                <a14:useLocalDpi xmlns:a14="http://schemas.microsoft.com/office/drawing/2010/main" val="0"/>
              </a:ext>
            </a:extLst>
          </a:blip>
          <a:srcRect/>
          <a:stretch>
            <a:fillRect l="-50000" r="-50000"/>
          </a:stretch>
        </a:blip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8A25FE9-880D-4488-9A2B-1D77BB0C82D6}">
      <dsp:nvSpPr>
        <dsp:cNvPr id="0" name=""/>
        <dsp:cNvSpPr/>
      </dsp:nvSpPr>
      <dsp:spPr>
        <a:xfrm>
          <a:off x="199976" y="959437"/>
          <a:ext cx="4799444" cy="1499826"/>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015882" tIns="87630" rIns="87630" bIns="87630" numCol="1" spcCol="1270" anchor="ctr" anchorCtr="0">
          <a:noAutofit/>
        </a:bodyPr>
        <a:lstStyle/>
        <a:p>
          <a:pPr marL="0" lvl="0" indent="0" algn="l" defTabSz="1022350">
            <a:lnSpc>
              <a:spcPct val="90000"/>
            </a:lnSpc>
            <a:spcBef>
              <a:spcPct val="0"/>
            </a:spcBef>
            <a:spcAft>
              <a:spcPct val="35000"/>
            </a:spcAft>
            <a:buNone/>
          </a:pPr>
          <a:r>
            <a:rPr lang="id-ID" sz="2300" kern="1200" dirty="0"/>
            <a:t>Monitoring dan Rapat Koordinasi dengan Pemerintah Pusat dan Daerah di tingkat nasional, regional dan lokal</a:t>
          </a:r>
          <a:endParaRPr lang="en-US" sz="2300" kern="1200" dirty="0"/>
        </a:p>
      </dsp:txBody>
      <dsp:txXfrm>
        <a:off x="199976" y="959437"/>
        <a:ext cx="4799444" cy="1499826"/>
      </dsp:txXfrm>
    </dsp:sp>
    <dsp:sp modelId="{96D77DBE-1C47-43A4-AE96-C00398CAD5A6}">
      <dsp:nvSpPr>
        <dsp:cNvPr id="0" name=""/>
        <dsp:cNvSpPr/>
      </dsp:nvSpPr>
      <dsp:spPr>
        <a:xfrm>
          <a:off x="0" y="695503"/>
          <a:ext cx="1049878" cy="1574817"/>
        </a:xfrm>
        <a:prstGeom prst="rect">
          <a:avLst/>
        </a:prstGeom>
        <a:blipFill dpi="0" rotWithShape="1">
          <a:blip xmlns:r="http://schemas.openxmlformats.org/officeDocument/2006/relationships" r:embed="rId1"/>
          <a:srcRect/>
          <a:stretch>
            <a:fillRect l="-52800" t="1001" r="-105200" b="-1001"/>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1AD61C-1E36-4C45-9F48-72E968434EE2}">
      <dsp:nvSpPr>
        <dsp:cNvPr id="0" name=""/>
        <dsp:cNvSpPr/>
      </dsp:nvSpPr>
      <dsp:spPr>
        <a:xfrm rot="10800000">
          <a:off x="1015475" y="0"/>
          <a:ext cx="3677202" cy="357050"/>
        </a:xfrm>
        <a:prstGeom prst="homePlat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57449" tIns="60960" rIns="113792" bIns="60960" numCol="1" spcCol="1270" anchor="ctr" anchorCtr="0">
          <a:noAutofit/>
        </a:bodyPr>
        <a:lstStyle/>
        <a:p>
          <a:pPr marL="0" lvl="0" indent="0" algn="l" defTabSz="711200">
            <a:lnSpc>
              <a:spcPct val="90000"/>
            </a:lnSpc>
            <a:spcBef>
              <a:spcPct val="0"/>
            </a:spcBef>
            <a:spcAft>
              <a:spcPct val="35000"/>
            </a:spcAft>
            <a:buNone/>
          </a:pPr>
          <a:r>
            <a:rPr lang="en-AU" sz="1600" kern="1200" dirty="0">
              <a:latin typeface="Calibri" pitchFamily="34" charset="0"/>
              <a:cs typeface="Calibri" pitchFamily="34" charset="0"/>
            </a:rPr>
            <a:t>International Organization for Migration</a:t>
          </a:r>
          <a:endParaRPr lang="en-US" sz="1600" kern="1200" dirty="0">
            <a:latin typeface="Calibri" pitchFamily="34" charset="0"/>
            <a:cs typeface="Calibri" pitchFamily="34" charset="0"/>
          </a:endParaRPr>
        </a:p>
      </dsp:txBody>
      <dsp:txXfrm rot="10800000">
        <a:off x="1104737" y="0"/>
        <a:ext cx="3587940" cy="357050"/>
      </dsp:txXfrm>
    </dsp:sp>
    <dsp:sp modelId="{3103158E-A0E4-4EB0-828E-2A7CB6DCC58E}">
      <dsp:nvSpPr>
        <dsp:cNvPr id="0" name=""/>
        <dsp:cNvSpPr/>
      </dsp:nvSpPr>
      <dsp:spPr>
        <a:xfrm>
          <a:off x="836950" y="0"/>
          <a:ext cx="357050" cy="357050"/>
        </a:xfrm>
        <a:prstGeom prst="ellipse">
          <a:avLst/>
        </a:prstGeom>
        <a:blipFill rotWithShape="1">
          <a:blip xmlns:r="http://schemas.openxmlformats.org/officeDocument/2006/relationships" r:embed="rId1"/>
          <a:stretch>
            <a:fillRect/>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9502BD1-AD7F-4BEB-A060-96E3F580441A}">
      <dsp:nvSpPr>
        <dsp:cNvPr id="0" name=""/>
        <dsp:cNvSpPr/>
      </dsp:nvSpPr>
      <dsp:spPr>
        <a:xfrm rot="10800000">
          <a:off x="5876847" y="0"/>
          <a:ext cx="5719383" cy="734268"/>
        </a:xfrm>
        <a:prstGeom prst="homePlat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23792" tIns="95250" rIns="177800" bIns="95250" numCol="1" spcCol="1270" anchor="ctr" anchorCtr="0">
          <a:noAutofit/>
        </a:bodyPr>
        <a:lstStyle/>
        <a:p>
          <a:pPr marL="0" lvl="0" indent="0" algn="r" defTabSz="1111250">
            <a:lnSpc>
              <a:spcPct val="90000"/>
            </a:lnSpc>
            <a:spcBef>
              <a:spcPct val="0"/>
            </a:spcBef>
            <a:spcAft>
              <a:spcPct val="35000"/>
            </a:spcAft>
            <a:buNone/>
          </a:pPr>
          <a:r>
            <a:rPr lang="en-AU" sz="2500" kern="1200" dirty="0">
              <a:latin typeface="Calibri" pitchFamily="34" charset="0"/>
              <a:cs typeface="Calibri" pitchFamily="34" charset="0"/>
            </a:rPr>
            <a:t>People Smuggling Context: Indonesia</a:t>
          </a:r>
          <a:endParaRPr lang="en-US" sz="2500" kern="1200" dirty="0">
            <a:latin typeface="Calibri" pitchFamily="34" charset="0"/>
            <a:cs typeface="Calibri" pitchFamily="34" charset="0"/>
          </a:endParaRPr>
        </a:p>
      </dsp:txBody>
      <dsp:txXfrm rot="10800000">
        <a:off x="6060414" y="0"/>
        <a:ext cx="5535816" cy="734268"/>
      </dsp:txXfrm>
    </dsp:sp>
    <dsp:sp modelId="{9C5020C9-C305-415E-9CC0-1E8EE83FCC87}">
      <dsp:nvSpPr>
        <dsp:cNvPr id="0" name=""/>
        <dsp:cNvSpPr/>
      </dsp:nvSpPr>
      <dsp:spPr>
        <a:xfrm>
          <a:off x="5595575" y="0"/>
          <a:ext cx="734268" cy="734268"/>
        </a:xfrm>
        <a:prstGeom prst="ellipse">
          <a:avLst/>
        </a:prstGeom>
        <a:blipFill rotWithShape="1">
          <a:blip xmlns:r="http://schemas.openxmlformats.org/officeDocument/2006/relationships" r:embed="rId1"/>
          <a:stretch>
            <a:fillRect/>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9502BD1-AD7F-4BEB-A060-96E3F580441A}">
      <dsp:nvSpPr>
        <dsp:cNvPr id="0" name=""/>
        <dsp:cNvSpPr/>
      </dsp:nvSpPr>
      <dsp:spPr>
        <a:xfrm rot="10800000">
          <a:off x="5876847" y="0"/>
          <a:ext cx="5719383" cy="734268"/>
        </a:xfrm>
        <a:prstGeom prst="homePlat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23792" tIns="95250" rIns="177800" bIns="95250" numCol="1" spcCol="1270" anchor="ctr" anchorCtr="0">
          <a:noAutofit/>
        </a:bodyPr>
        <a:lstStyle/>
        <a:p>
          <a:pPr marL="0" lvl="0" indent="0" algn="r" defTabSz="1111250">
            <a:lnSpc>
              <a:spcPct val="90000"/>
            </a:lnSpc>
            <a:spcBef>
              <a:spcPct val="0"/>
            </a:spcBef>
            <a:spcAft>
              <a:spcPct val="35000"/>
            </a:spcAft>
            <a:buNone/>
          </a:pPr>
          <a:r>
            <a:rPr lang="en-AU" sz="2500" kern="1200" dirty="0">
              <a:latin typeface="Calibri" pitchFamily="34" charset="0"/>
              <a:cs typeface="Calibri" pitchFamily="34" charset="0"/>
            </a:rPr>
            <a:t>People Smuggling Context: Indonesia</a:t>
          </a:r>
          <a:endParaRPr lang="en-US" sz="2500" kern="1200" dirty="0">
            <a:latin typeface="Calibri" pitchFamily="34" charset="0"/>
            <a:cs typeface="Calibri" pitchFamily="34" charset="0"/>
          </a:endParaRPr>
        </a:p>
      </dsp:txBody>
      <dsp:txXfrm rot="10800000">
        <a:off x="6060414" y="0"/>
        <a:ext cx="5535816" cy="734268"/>
      </dsp:txXfrm>
    </dsp:sp>
    <dsp:sp modelId="{9C5020C9-C305-415E-9CC0-1E8EE83FCC87}">
      <dsp:nvSpPr>
        <dsp:cNvPr id="0" name=""/>
        <dsp:cNvSpPr/>
      </dsp:nvSpPr>
      <dsp:spPr>
        <a:xfrm>
          <a:off x="5595575" y="0"/>
          <a:ext cx="734268" cy="734268"/>
        </a:xfrm>
        <a:prstGeom prst="ellipse">
          <a:avLst/>
        </a:prstGeom>
        <a:blipFill rotWithShape="1">
          <a:blip xmlns:r="http://schemas.openxmlformats.org/officeDocument/2006/relationships" r:embed="rId1"/>
          <a:stretch>
            <a:fillRect/>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FE570F-565D-4652-9621-636120B5D365}">
      <dsp:nvSpPr>
        <dsp:cNvPr id="0" name=""/>
        <dsp:cNvSpPr/>
      </dsp:nvSpPr>
      <dsp:spPr>
        <a:xfrm>
          <a:off x="733402" y="84802"/>
          <a:ext cx="1271470" cy="1271599"/>
        </a:xfrm>
        <a:prstGeom prst="circularArrow">
          <a:avLst>
            <a:gd name="adj1" fmla="val 10980"/>
            <a:gd name="adj2" fmla="val 1142322"/>
            <a:gd name="adj3" fmla="val 4500000"/>
            <a:gd name="adj4" fmla="val 10800000"/>
            <a:gd name="adj5" fmla="val 12500"/>
          </a:avLst>
        </a:prstGeom>
        <a:solidFill>
          <a:schemeClr val="accent2">
            <a:alpha val="9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5AF1E2F4-E431-42B8-9107-2683B3171545}">
      <dsp:nvSpPr>
        <dsp:cNvPr id="0" name=""/>
        <dsp:cNvSpPr/>
      </dsp:nvSpPr>
      <dsp:spPr>
        <a:xfrm>
          <a:off x="1014123" y="545087"/>
          <a:ext cx="709552" cy="3547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US" sz="800" b="1" kern="1200" dirty="0">
              <a:latin typeface="Calibri" pitchFamily="34" charset="0"/>
            </a:rPr>
            <a:t>Undocumented</a:t>
          </a:r>
        </a:p>
      </dsp:txBody>
      <dsp:txXfrm>
        <a:off x="1014123" y="545087"/>
        <a:ext cx="709552" cy="354739"/>
      </dsp:txXfrm>
    </dsp:sp>
    <dsp:sp modelId="{78D8A37E-7C2C-4215-9478-F90BF853FFAA}">
      <dsp:nvSpPr>
        <dsp:cNvPr id="0" name=""/>
        <dsp:cNvSpPr/>
      </dsp:nvSpPr>
      <dsp:spPr>
        <a:xfrm>
          <a:off x="380176" y="815525"/>
          <a:ext cx="1271470" cy="1271599"/>
        </a:xfrm>
        <a:prstGeom prst="leftCircularArrow">
          <a:avLst>
            <a:gd name="adj1" fmla="val 10980"/>
            <a:gd name="adj2" fmla="val 1142322"/>
            <a:gd name="adj3" fmla="val 6300000"/>
            <a:gd name="adj4" fmla="val 18900000"/>
            <a:gd name="adj5" fmla="val 12500"/>
          </a:avLst>
        </a:prstGeom>
        <a:solidFill>
          <a:schemeClr val="accent2">
            <a:alpha val="90000"/>
            <a:hueOff val="0"/>
            <a:satOff val="0"/>
            <a:lumOff val="0"/>
            <a:alphaOff val="-13333"/>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CF886AF3-9683-46B1-9FA8-08D8EEDF9C03}">
      <dsp:nvSpPr>
        <dsp:cNvPr id="0" name=""/>
        <dsp:cNvSpPr/>
      </dsp:nvSpPr>
      <dsp:spPr>
        <a:xfrm>
          <a:off x="659466" y="1277159"/>
          <a:ext cx="709552" cy="3547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US" sz="800" b="1" kern="1200" dirty="0">
              <a:latin typeface="Calibri" pitchFamily="34" charset="0"/>
            </a:rPr>
            <a:t>Asylum Seeker</a:t>
          </a:r>
        </a:p>
      </dsp:txBody>
      <dsp:txXfrm>
        <a:off x="659466" y="1277159"/>
        <a:ext cx="709552" cy="354739"/>
      </dsp:txXfrm>
    </dsp:sp>
    <dsp:sp modelId="{1AEDAC61-3DC5-4A3C-B4D5-3CCB5EC40B42}">
      <dsp:nvSpPr>
        <dsp:cNvPr id="0" name=""/>
        <dsp:cNvSpPr/>
      </dsp:nvSpPr>
      <dsp:spPr>
        <a:xfrm>
          <a:off x="733402" y="1548946"/>
          <a:ext cx="1271470" cy="1271599"/>
        </a:xfrm>
        <a:prstGeom prst="circularArrow">
          <a:avLst>
            <a:gd name="adj1" fmla="val 10980"/>
            <a:gd name="adj2" fmla="val 1142322"/>
            <a:gd name="adj3" fmla="val 4500000"/>
            <a:gd name="adj4" fmla="val 13500000"/>
            <a:gd name="adj5" fmla="val 12500"/>
          </a:avLst>
        </a:prstGeom>
        <a:solidFill>
          <a:schemeClr val="accent2">
            <a:alpha val="90000"/>
            <a:hueOff val="0"/>
            <a:satOff val="0"/>
            <a:lumOff val="0"/>
            <a:alphaOff val="-26667"/>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920A08C5-C4A5-4D6F-8FA7-8F64663E9FDD}">
      <dsp:nvSpPr>
        <dsp:cNvPr id="0" name=""/>
        <dsp:cNvSpPr/>
      </dsp:nvSpPr>
      <dsp:spPr>
        <a:xfrm>
          <a:off x="1014123" y="2009230"/>
          <a:ext cx="709552" cy="3547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US" sz="800" b="1" kern="1200" dirty="0">
              <a:latin typeface="Calibri" pitchFamily="34" charset="0"/>
            </a:rPr>
            <a:t>Refugee</a:t>
          </a:r>
        </a:p>
      </dsp:txBody>
      <dsp:txXfrm>
        <a:off x="1014123" y="2009230"/>
        <a:ext cx="709552" cy="354739"/>
      </dsp:txXfrm>
    </dsp:sp>
    <dsp:sp modelId="{227619B9-96E3-49BB-89E1-7AC3174A9D43}">
      <dsp:nvSpPr>
        <dsp:cNvPr id="0" name=""/>
        <dsp:cNvSpPr/>
      </dsp:nvSpPr>
      <dsp:spPr>
        <a:xfrm>
          <a:off x="470808" y="2363970"/>
          <a:ext cx="1092352" cy="1092880"/>
        </a:xfrm>
        <a:prstGeom prst="blockArc">
          <a:avLst>
            <a:gd name="adj1" fmla="val 0"/>
            <a:gd name="adj2" fmla="val 18900000"/>
            <a:gd name="adj3" fmla="val 12740"/>
          </a:avLst>
        </a:prstGeom>
        <a:solidFill>
          <a:schemeClr val="accent2">
            <a:alpha val="90000"/>
            <a:hueOff val="0"/>
            <a:satOff val="0"/>
            <a:lumOff val="0"/>
            <a:alphaOff val="-4000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2179BFF5-3418-470F-BD5E-F440C1F3A1E9}">
      <dsp:nvSpPr>
        <dsp:cNvPr id="0" name=""/>
        <dsp:cNvSpPr/>
      </dsp:nvSpPr>
      <dsp:spPr>
        <a:xfrm>
          <a:off x="659466" y="2741302"/>
          <a:ext cx="709552" cy="3547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US" sz="800" b="1" kern="1200" dirty="0">
              <a:latin typeface="Calibri" pitchFamily="34" charset="0"/>
            </a:rPr>
            <a:t>Resettlement</a:t>
          </a:r>
        </a:p>
      </dsp:txBody>
      <dsp:txXfrm>
        <a:off x="659466" y="2741302"/>
        <a:ext cx="709552" cy="354739"/>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0D9CEC-DF16-4B6B-94E8-C53AA6B98FE9}">
      <dsp:nvSpPr>
        <dsp:cNvPr id="0" name=""/>
        <dsp:cNvSpPr/>
      </dsp:nvSpPr>
      <dsp:spPr>
        <a:xfrm>
          <a:off x="1627741" y="0"/>
          <a:ext cx="1505695" cy="681002"/>
        </a:xfrm>
        <a:prstGeom prst="rect">
          <a:avLst/>
        </a:prstGeom>
        <a:solidFill>
          <a:schemeClr val="accent2">
            <a:alpha val="9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AU" sz="1600" kern="1200" dirty="0" err="1"/>
            <a:t>Lokasi</a:t>
          </a:r>
          <a:r>
            <a:rPr lang="en-AU" sz="1600" kern="1200" dirty="0"/>
            <a:t> </a:t>
          </a:r>
          <a:r>
            <a:rPr lang="en-AU" sz="1600" kern="1200" dirty="0" err="1"/>
            <a:t>Pencegatan</a:t>
          </a:r>
          <a:r>
            <a:rPr lang="en-AU" sz="1600" kern="1200" dirty="0"/>
            <a:t> </a:t>
          </a:r>
          <a:r>
            <a:rPr lang="en-AU" sz="1600" kern="1200" dirty="0" err="1"/>
            <a:t>awal</a:t>
          </a:r>
          <a:endParaRPr lang="en-US" sz="1600" kern="1200" dirty="0"/>
        </a:p>
      </dsp:txBody>
      <dsp:txXfrm>
        <a:off x="1627741" y="0"/>
        <a:ext cx="1505695" cy="681002"/>
      </dsp:txXfrm>
    </dsp:sp>
    <dsp:sp modelId="{D90F5E45-A40D-40D6-9430-7CC9DACB64E1}">
      <dsp:nvSpPr>
        <dsp:cNvPr id="0" name=""/>
        <dsp:cNvSpPr/>
      </dsp:nvSpPr>
      <dsp:spPr>
        <a:xfrm>
          <a:off x="891444" y="1948"/>
          <a:ext cx="674192" cy="681002"/>
        </a:xfrm>
        <a:prstGeom prst="rect">
          <a:avLst/>
        </a:prstGeom>
        <a:blipFill rotWithShape="1">
          <a:blip xmlns:r="http://schemas.openxmlformats.org/officeDocument/2006/relationships" r:embed="rId1"/>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2D20CA6-C901-47A4-BF10-B6EAC8BCF0F5}">
      <dsp:nvSpPr>
        <dsp:cNvPr id="0" name=""/>
        <dsp:cNvSpPr/>
      </dsp:nvSpPr>
      <dsp:spPr>
        <a:xfrm>
          <a:off x="891444" y="795316"/>
          <a:ext cx="1505695" cy="681002"/>
        </a:xfrm>
        <a:prstGeom prst="rect">
          <a:avLst/>
        </a:prstGeom>
        <a:solidFill>
          <a:schemeClr val="accent2">
            <a:alpha val="90000"/>
            <a:hueOff val="0"/>
            <a:satOff val="0"/>
            <a:lumOff val="0"/>
            <a:alphaOff val="-2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AU" sz="1600" kern="1200" dirty="0" err="1"/>
            <a:t>Rumah</a:t>
          </a:r>
          <a:r>
            <a:rPr lang="en-AU" sz="1600" kern="1200" dirty="0"/>
            <a:t> </a:t>
          </a:r>
          <a:r>
            <a:rPr lang="en-AU" sz="1600" kern="1200" dirty="0" err="1"/>
            <a:t>Detensi</a:t>
          </a:r>
          <a:r>
            <a:rPr lang="en-AU" sz="1600" kern="1200" dirty="0"/>
            <a:t> </a:t>
          </a:r>
          <a:r>
            <a:rPr lang="en-AU" sz="1600" kern="1200" dirty="0" err="1"/>
            <a:t>Imigrasi</a:t>
          </a:r>
          <a:endParaRPr lang="en-US" sz="1600" kern="1200" dirty="0"/>
        </a:p>
      </dsp:txBody>
      <dsp:txXfrm>
        <a:off x="891444" y="795316"/>
        <a:ext cx="1505695" cy="681002"/>
      </dsp:txXfrm>
    </dsp:sp>
    <dsp:sp modelId="{F00FC604-2803-4E8D-B828-55BCF57ABACA}">
      <dsp:nvSpPr>
        <dsp:cNvPr id="0" name=""/>
        <dsp:cNvSpPr/>
      </dsp:nvSpPr>
      <dsp:spPr>
        <a:xfrm>
          <a:off x="2464559" y="795316"/>
          <a:ext cx="674192" cy="681002"/>
        </a:xfrm>
        <a:prstGeom prst="rect">
          <a:avLst/>
        </a:prstGeom>
        <a:blipFill rotWithShape="1">
          <a:blip xmlns:r="http://schemas.openxmlformats.org/officeDocument/2006/relationships" r:embed="rId2"/>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2653B1A-0C96-40F2-A77B-5830426735A1}">
      <dsp:nvSpPr>
        <dsp:cNvPr id="0" name=""/>
        <dsp:cNvSpPr/>
      </dsp:nvSpPr>
      <dsp:spPr>
        <a:xfrm>
          <a:off x="1633056" y="1588683"/>
          <a:ext cx="1505695" cy="681002"/>
        </a:xfrm>
        <a:prstGeom prst="rect">
          <a:avLst/>
        </a:prstGeom>
        <a:solidFill>
          <a:schemeClr val="accent2">
            <a:alpha val="90000"/>
            <a:hueOff val="0"/>
            <a:satOff val="0"/>
            <a:lumOff val="0"/>
            <a:alpha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AU" sz="1600" kern="1200" dirty="0" err="1"/>
            <a:t>Akomodasi</a:t>
          </a:r>
          <a:r>
            <a:rPr lang="en-AU" sz="1600" kern="1200" dirty="0"/>
            <a:t> </a:t>
          </a:r>
          <a:endParaRPr lang="en-US" sz="1600" kern="1200" dirty="0"/>
        </a:p>
      </dsp:txBody>
      <dsp:txXfrm>
        <a:off x="1633056" y="1588683"/>
        <a:ext cx="1505695" cy="681002"/>
      </dsp:txXfrm>
    </dsp:sp>
    <dsp:sp modelId="{ED39FCE6-A310-4D01-A842-F595AEDF0D59}">
      <dsp:nvSpPr>
        <dsp:cNvPr id="0" name=""/>
        <dsp:cNvSpPr/>
      </dsp:nvSpPr>
      <dsp:spPr>
        <a:xfrm>
          <a:off x="891444" y="1588683"/>
          <a:ext cx="674192" cy="681002"/>
        </a:xfrm>
        <a:prstGeom prst="rect">
          <a:avLst/>
        </a:prstGeom>
        <a:blipFill rotWithShape="1">
          <a:blip xmlns:r="http://schemas.openxmlformats.org/officeDocument/2006/relationships" r:embed="rId3"/>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308F6E-8397-494A-BD5D-140FBBB06D90}">
      <dsp:nvSpPr>
        <dsp:cNvPr id="0" name=""/>
        <dsp:cNvSpPr/>
      </dsp:nvSpPr>
      <dsp:spPr>
        <a:xfrm>
          <a:off x="1698" y="0"/>
          <a:ext cx="1019251" cy="970600"/>
        </a:xfrm>
        <a:prstGeom prst="upArrow">
          <a:avLst/>
        </a:prstGeom>
        <a:gradFill rotWithShape="0">
          <a:gsLst>
            <a:gs pos="0">
              <a:schemeClr val="accent2">
                <a:shade val="50000"/>
                <a:hueOff val="0"/>
                <a:satOff val="0"/>
                <a:lumOff val="0"/>
                <a:alphaOff val="0"/>
                <a:satMod val="103000"/>
                <a:lumMod val="102000"/>
                <a:tint val="94000"/>
              </a:schemeClr>
            </a:gs>
            <a:gs pos="50000">
              <a:schemeClr val="accent2">
                <a:shade val="50000"/>
                <a:hueOff val="0"/>
                <a:satOff val="0"/>
                <a:lumOff val="0"/>
                <a:alphaOff val="0"/>
                <a:satMod val="110000"/>
                <a:lumMod val="100000"/>
                <a:shade val="100000"/>
              </a:schemeClr>
            </a:gs>
            <a:gs pos="100000">
              <a:schemeClr val="accent2">
                <a:shade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5FCD68A4-49DD-4098-B677-C4EBCD3E4CCA}">
      <dsp:nvSpPr>
        <dsp:cNvPr id="0" name=""/>
        <dsp:cNvSpPr/>
      </dsp:nvSpPr>
      <dsp:spPr>
        <a:xfrm>
          <a:off x="1051527" y="0"/>
          <a:ext cx="1729638" cy="9706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0" rIns="113792" bIns="113792" numCol="1" spcCol="1270" anchor="ctr" anchorCtr="0">
          <a:noAutofit/>
        </a:bodyPr>
        <a:lstStyle/>
        <a:p>
          <a:pPr marL="0" lvl="0" indent="0" algn="l" defTabSz="711200">
            <a:lnSpc>
              <a:spcPct val="90000"/>
            </a:lnSpc>
            <a:spcBef>
              <a:spcPct val="0"/>
            </a:spcBef>
            <a:spcAft>
              <a:spcPct val="35000"/>
            </a:spcAft>
            <a:buNone/>
          </a:pPr>
          <a:r>
            <a:rPr lang="en-AU" sz="1600" b="1" kern="1200" dirty="0" err="1"/>
            <a:t>Pemulangan</a:t>
          </a:r>
          <a:endParaRPr lang="en-US" sz="1600" b="1" kern="1200" dirty="0"/>
        </a:p>
        <a:p>
          <a:pPr marL="114300" lvl="1" indent="-114300" algn="l" defTabSz="533400">
            <a:lnSpc>
              <a:spcPct val="90000"/>
            </a:lnSpc>
            <a:spcBef>
              <a:spcPct val="0"/>
            </a:spcBef>
            <a:spcAft>
              <a:spcPct val="15000"/>
            </a:spcAft>
            <a:buChar char="•"/>
          </a:pPr>
          <a:r>
            <a:rPr lang="en-AU" sz="1200" kern="1200" dirty="0" err="1"/>
            <a:t>Pemulangan</a:t>
          </a:r>
          <a:r>
            <a:rPr lang="en-AU" sz="1200" kern="1200" dirty="0"/>
            <a:t> </a:t>
          </a:r>
          <a:r>
            <a:rPr lang="en-AU" sz="1200" kern="1200" dirty="0" err="1"/>
            <a:t>suka</a:t>
          </a:r>
          <a:r>
            <a:rPr lang="en-AU" sz="1200" kern="1200" dirty="0"/>
            <a:t> </a:t>
          </a:r>
          <a:r>
            <a:rPr lang="en-AU" sz="1200" kern="1200" dirty="0" err="1"/>
            <a:t>rela</a:t>
          </a:r>
          <a:endParaRPr lang="en-US" sz="1200" kern="1200" dirty="0"/>
        </a:p>
        <a:p>
          <a:pPr marL="114300" lvl="1" indent="-114300" algn="l" defTabSz="533400">
            <a:lnSpc>
              <a:spcPct val="90000"/>
            </a:lnSpc>
            <a:spcBef>
              <a:spcPct val="0"/>
            </a:spcBef>
            <a:spcAft>
              <a:spcPct val="15000"/>
            </a:spcAft>
            <a:buChar char="•"/>
          </a:pPr>
          <a:r>
            <a:rPr lang="en-AU" sz="1200" kern="1200" dirty="0" err="1"/>
            <a:t>Deportasi</a:t>
          </a:r>
          <a:endParaRPr lang="en-US" sz="1200" kern="1200" dirty="0"/>
        </a:p>
      </dsp:txBody>
      <dsp:txXfrm>
        <a:off x="1051527" y="0"/>
        <a:ext cx="1729638" cy="970600"/>
      </dsp:txXfrm>
    </dsp:sp>
    <dsp:sp modelId="{C3299DE8-7549-4696-A89F-2238173D1F4B}">
      <dsp:nvSpPr>
        <dsp:cNvPr id="0" name=""/>
        <dsp:cNvSpPr/>
      </dsp:nvSpPr>
      <dsp:spPr>
        <a:xfrm>
          <a:off x="307474" y="1051483"/>
          <a:ext cx="1019251" cy="970600"/>
        </a:xfrm>
        <a:prstGeom prst="downArrow">
          <a:avLst/>
        </a:prstGeom>
        <a:gradFill rotWithShape="0">
          <a:gsLst>
            <a:gs pos="0">
              <a:schemeClr val="accent2">
                <a:shade val="50000"/>
                <a:hueOff val="334073"/>
                <a:satOff val="-18670"/>
                <a:lumOff val="49050"/>
                <a:alphaOff val="0"/>
                <a:satMod val="103000"/>
                <a:lumMod val="102000"/>
                <a:tint val="94000"/>
              </a:schemeClr>
            </a:gs>
            <a:gs pos="50000">
              <a:schemeClr val="accent2">
                <a:shade val="50000"/>
                <a:hueOff val="334073"/>
                <a:satOff val="-18670"/>
                <a:lumOff val="49050"/>
                <a:alphaOff val="0"/>
                <a:satMod val="110000"/>
                <a:lumMod val="100000"/>
                <a:shade val="100000"/>
              </a:schemeClr>
            </a:gs>
            <a:gs pos="100000">
              <a:schemeClr val="accent2">
                <a:shade val="50000"/>
                <a:hueOff val="334073"/>
                <a:satOff val="-18670"/>
                <a:lumOff val="4905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B4758180-182C-4D37-954A-F57C4FD827E0}">
      <dsp:nvSpPr>
        <dsp:cNvPr id="0" name=""/>
        <dsp:cNvSpPr/>
      </dsp:nvSpPr>
      <dsp:spPr>
        <a:xfrm>
          <a:off x="1357303" y="1051483"/>
          <a:ext cx="1729638" cy="9706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0" rIns="113792" bIns="113792" numCol="1" spcCol="1270" anchor="ctr" anchorCtr="0">
          <a:noAutofit/>
        </a:bodyPr>
        <a:lstStyle/>
        <a:p>
          <a:pPr marL="0" lvl="0" indent="0" algn="l" defTabSz="711200">
            <a:lnSpc>
              <a:spcPct val="90000"/>
            </a:lnSpc>
            <a:spcBef>
              <a:spcPct val="0"/>
            </a:spcBef>
            <a:spcAft>
              <a:spcPct val="35000"/>
            </a:spcAft>
            <a:buNone/>
          </a:pPr>
          <a:r>
            <a:rPr lang="en-AU" sz="1600" b="1" kern="1200" dirty="0"/>
            <a:t>Proses </a:t>
          </a:r>
          <a:r>
            <a:rPr lang="en-AU" sz="1600" b="1" kern="1200" dirty="0" err="1"/>
            <a:t>Suaka</a:t>
          </a:r>
          <a:r>
            <a:rPr lang="en-AU" sz="1600" b="1" kern="1200" dirty="0"/>
            <a:t> </a:t>
          </a:r>
          <a:r>
            <a:rPr lang="en-AU" sz="1600" b="1" kern="1200" dirty="0" err="1"/>
            <a:t>Pengungsi</a:t>
          </a:r>
          <a:endParaRPr lang="en-US" sz="1600" b="1" kern="1200" dirty="0"/>
        </a:p>
        <a:p>
          <a:pPr marL="114300" lvl="1" indent="-114300" algn="l" defTabSz="533400">
            <a:lnSpc>
              <a:spcPct val="90000"/>
            </a:lnSpc>
            <a:spcBef>
              <a:spcPct val="0"/>
            </a:spcBef>
            <a:spcAft>
              <a:spcPct val="15000"/>
            </a:spcAft>
            <a:buChar char="•"/>
          </a:pPr>
          <a:r>
            <a:rPr lang="en-AU" sz="1200" kern="1200" dirty="0"/>
            <a:t>UNHCR Process</a:t>
          </a:r>
          <a:endParaRPr lang="en-US" sz="1200" kern="1200" dirty="0"/>
        </a:p>
      </dsp:txBody>
      <dsp:txXfrm>
        <a:off x="1357303" y="1051483"/>
        <a:ext cx="1729638" cy="97060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9502BD1-AD7F-4BEB-A060-96E3F580441A}">
      <dsp:nvSpPr>
        <dsp:cNvPr id="0" name=""/>
        <dsp:cNvSpPr/>
      </dsp:nvSpPr>
      <dsp:spPr>
        <a:xfrm rot="10800000">
          <a:off x="790220" y="0"/>
          <a:ext cx="2774264" cy="365759"/>
        </a:xfrm>
        <a:prstGeom prst="homePlate">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61290" tIns="60960" rIns="113792" bIns="60960" numCol="1" spcCol="1270" anchor="ctr" anchorCtr="0">
          <a:noAutofit/>
        </a:bodyPr>
        <a:lstStyle/>
        <a:p>
          <a:pPr marL="0" lvl="0" indent="0" algn="l" defTabSz="711200">
            <a:lnSpc>
              <a:spcPct val="90000"/>
            </a:lnSpc>
            <a:spcBef>
              <a:spcPct val="0"/>
            </a:spcBef>
            <a:spcAft>
              <a:spcPct val="35000"/>
            </a:spcAft>
            <a:buNone/>
          </a:pPr>
          <a:r>
            <a:rPr lang="en-AU" sz="1600" kern="1200" dirty="0"/>
            <a:t>Migration Context, Indonesia</a:t>
          </a:r>
          <a:endParaRPr lang="en-US" sz="1600" kern="1200" dirty="0"/>
        </a:p>
      </dsp:txBody>
      <dsp:txXfrm rot="10800000">
        <a:off x="881660" y="0"/>
        <a:ext cx="2682824" cy="365759"/>
      </dsp:txXfrm>
    </dsp:sp>
    <dsp:sp modelId="{9C5020C9-C305-415E-9CC0-1E8EE83FCC87}">
      <dsp:nvSpPr>
        <dsp:cNvPr id="0" name=""/>
        <dsp:cNvSpPr/>
      </dsp:nvSpPr>
      <dsp:spPr>
        <a:xfrm>
          <a:off x="607341" y="0"/>
          <a:ext cx="365759" cy="365759"/>
        </a:xfrm>
        <a:prstGeom prst="ellipse">
          <a:avLst/>
        </a:prstGeom>
        <a:blipFill rotWithShape="1">
          <a:blip xmlns:r="http://schemas.openxmlformats.org/officeDocument/2006/relationships" r:embed="rId1"/>
          <a:stretch>
            <a:fillRect/>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8A25FE9-880D-4488-9A2B-1D77BB0C82D6}">
      <dsp:nvSpPr>
        <dsp:cNvPr id="0" name=""/>
        <dsp:cNvSpPr/>
      </dsp:nvSpPr>
      <dsp:spPr>
        <a:xfrm>
          <a:off x="118319" y="848106"/>
          <a:ext cx="2794495" cy="873279"/>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591501"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dirty="0" err="1"/>
            <a:t>Bantuan</a:t>
          </a:r>
          <a:r>
            <a:rPr lang="en-US" sz="1700" kern="1200" dirty="0"/>
            <a:t> </a:t>
          </a:r>
          <a:r>
            <a:rPr lang="en-US" sz="1700" kern="1200" dirty="0" err="1"/>
            <a:t>Kemanusiaan</a:t>
          </a:r>
          <a:r>
            <a:rPr lang="en-US" sz="1700" kern="1200" dirty="0"/>
            <a:t> Dasar</a:t>
          </a:r>
        </a:p>
      </dsp:txBody>
      <dsp:txXfrm>
        <a:off x="118319" y="848106"/>
        <a:ext cx="2794495" cy="873279"/>
      </dsp:txXfrm>
    </dsp:sp>
    <dsp:sp modelId="{96D77DBE-1C47-43A4-AE96-C00398CAD5A6}">
      <dsp:nvSpPr>
        <dsp:cNvPr id="0" name=""/>
        <dsp:cNvSpPr/>
      </dsp:nvSpPr>
      <dsp:spPr>
        <a:xfrm>
          <a:off x="1881" y="721966"/>
          <a:ext cx="611295" cy="916943"/>
        </a:xfrm>
        <a:prstGeom prst="rect">
          <a:avLst/>
        </a:prstGeom>
        <a:blipFill rotWithShape="1">
          <a:blip xmlns:r="http://schemas.openxmlformats.org/officeDocument/2006/relationships" r:embed="rId1"/>
          <a:srcRect/>
          <a:stretch>
            <a:fillRect l="-5000" r="-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5799B5C-B6D0-447B-9141-E85B28DA35D3}">
      <dsp:nvSpPr>
        <dsp:cNvPr id="0" name=""/>
        <dsp:cNvSpPr/>
      </dsp:nvSpPr>
      <dsp:spPr>
        <a:xfrm>
          <a:off x="3201197" y="848106"/>
          <a:ext cx="2794495" cy="873279"/>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591501" tIns="64770" rIns="64770" bIns="64770" numCol="1" spcCol="1270" anchor="ctr" anchorCtr="0">
          <a:noAutofit/>
        </a:bodyPr>
        <a:lstStyle/>
        <a:p>
          <a:pPr marL="0" lvl="0" indent="0" algn="l" defTabSz="755650">
            <a:lnSpc>
              <a:spcPct val="90000"/>
            </a:lnSpc>
            <a:spcBef>
              <a:spcPct val="0"/>
            </a:spcBef>
            <a:spcAft>
              <a:spcPct val="35000"/>
            </a:spcAft>
            <a:buNone/>
          </a:pPr>
          <a:r>
            <a:rPr lang="id-ID" sz="1700" kern="1200" dirty="0"/>
            <a:t>Bantuan Menargetkan Pengungsi Rentan</a:t>
          </a:r>
          <a:endParaRPr lang="en-US" sz="1700" kern="1200" dirty="0"/>
        </a:p>
      </dsp:txBody>
      <dsp:txXfrm>
        <a:off x="3201197" y="848106"/>
        <a:ext cx="2794495" cy="873279"/>
      </dsp:txXfrm>
    </dsp:sp>
    <dsp:sp modelId="{25CC8369-304C-43FB-A6D3-01D1685CE6CE}">
      <dsp:nvSpPr>
        <dsp:cNvPr id="0" name=""/>
        <dsp:cNvSpPr/>
      </dsp:nvSpPr>
      <dsp:spPr>
        <a:xfrm>
          <a:off x="3084760" y="721966"/>
          <a:ext cx="611295" cy="916943"/>
        </a:xfrm>
        <a:prstGeom prst="rect">
          <a:avLst/>
        </a:prstGeom>
        <a:blipFill dpi="0" rotWithShape="1">
          <a:blip xmlns:r="http://schemas.openxmlformats.org/officeDocument/2006/relationships" r:embed="rId2"/>
          <a:srcRect/>
          <a:stretch>
            <a:fillRect l="-678" r="-99322"/>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3784113-D343-4343-9E77-5E1567FC541A}">
      <dsp:nvSpPr>
        <dsp:cNvPr id="0" name=""/>
        <dsp:cNvSpPr/>
      </dsp:nvSpPr>
      <dsp:spPr>
        <a:xfrm>
          <a:off x="118319" y="1947468"/>
          <a:ext cx="2794495" cy="873279"/>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591501"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dirty="0" err="1"/>
            <a:t>Pemulangan</a:t>
          </a:r>
          <a:r>
            <a:rPr lang="en-US" sz="1700" kern="1200" dirty="0"/>
            <a:t> </a:t>
          </a:r>
          <a:r>
            <a:rPr lang="en-US" sz="1700" kern="1200" dirty="0" err="1"/>
            <a:t>ke</a:t>
          </a:r>
          <a:r>
            <a:rPr lang="en-US" sz="1700" kern="1200" dirty="0"/>
            <a:t> negara </a:t>
          </a:r>
          <a:r>
            <a:rPr lang="en-US" sz="1700" kern="1200" dirty="0" err="1"/>
            <a:t>asal</a:t>
          </a:r>
          <a:r>
            <a:rPr lang="en-US" sz="1700" kern="1200" dirty="0"/>
            <a:t> </a:t>
          </a:r>
          <a:r>
            <a:rPr lang="en-US" sz="1700" kern="1200" dirty="0" err="1"/>
            <a:t>secara</a:t>
          </a:r>
          <a:r>
            <a:rPr lang="en-US" sz="1700" kern="1200" dirty="0"/>
            <a:t> </a:t>
          </a:r>
          <a:r>
            <a:rPr lang="en-US" sz="1700" kern="1200" dirty="0" err="1"/>
            <a:t>sukarela</a:t>
          </a:r>
          <a:endParaRPr lang="en-US" sz="1700" kern="1200" dirty="0"/>
        </a:p>
      </dsp:txBody>
      <dsp:txXfrm>
        <a:off x="118319" y="1947468"/>
        <a:ext cx="2794495" cy="873279"/>
      </dsp:txXfrm>
    </dsp:sp>
    <dsp:sp modelId="{F798E713-1C6A-40F3-8A53-E00F5432B1AD}">
      <dsp:nvSpPr>
        <dsp:cNvPr id="0" name=""/>
        <dsp:cNvSpPr/>
      </dsp:nvSpPr>
      <dsp:spPr>
        <a:xfrm>
          <a:off x="1881" y="1821328"/>
          <a:ext cx="611295" cy="916943"/>
        </a:xfrm>
        <a:prstGeom prst="rect">
          <a:avLst/>
        </a:prstGeom>
        <a:blipFill rotWithShape="1">
          <a:blip xmlns:r="http://schemas.openxmlformats.org/officeDocument/2006/relationships" r:embed="rId3"/>
          <a:srcRect/>
          <a:stretch>
            <a:fillRect l="-56000" r="-56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9A88B98-10CA-41F4-AA02-A515582FEDE1}">
      <dsp:nvSpPr>
        <dsp:cNvPr id="0" name=""/>
        <dsp:cNvSpPr/>
      </dsp:nvSpPr>
      <dsp:spPr>
        <a:xfrm>
          <a:off x="3201197" y="1947468"/>
          <a:ext cx="2794495" cy="873279"/>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591501"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dirty="0" err="1"/>
            <a:t>Bantuan</a:t>
          </a:r>
          <a:r>
            <a:rPr lang="en-US" sz="1700" kern="1200" dirty="0"/>
            <a:t> </a:t>
          </a:r>
          <a:r>
            <a:rPr lang="en-US" sz="1700" kern="1200" dirty="0" err="1"/>
            <a:t>dalam</a:t>
          </a:r>
          <a:r>
            <a:rPr lang="en-US" sz="1700" kern="1200" dirty="0"/>
            <a:t> proses </a:t>
          </a:r>
          <a:r>
            <a:rPr lang="en-US" sz="1700" kern="1200" dirty="0" err="1"/>
            <a:t>penempatan</a:t>
          </a:r>
          <a:r>
            <a:rPr lang="en-US" sz="1700" kern="1200" dirty="0"/>
            <a:t> </a:t>
          </a:r>
          <a:r>
            <a:rPr lang="en-US" sz="1700" kern="1200" dirty="0" err="1"/>
            <a:t>ke</a:t>
          </a:r>
          <a:r>
            <a:rPr lang="en-US" sz="1700" kern="1200" dirty="0"/>
            <a:t> negara </a:t>
          </a:r>
          <a:r>
            <a:rPr lang="en-US" sz="1700" kern="1200" dirty="0" err="1"/>
            <a:t>ketiga</a:t>
          </a:r>
          <a:endParaRPr lang="en-US" sz="1700" kern="1200" dirty="0"/>
        </a:p>
      </dsp:txBody>
      <dsp:txXfrm>
        <a:off x="3201197" y="1947468"/>
        <a:ext cx="2794495" cy="873279"/>
      </dsp:txXfrm>
    </dsp:sp>
    <dsp:sp modelId="{AF66F94B-34D6-432C-BCBE-636AB2469A7E}">
      <dsp:nvSpPr>
        <dsp:cNvPr id="0" name=""/>
        <dsp:cNvSpPr/>
      </dsp:nvSpPr>
      <dsp:spPr>
        <a:xfrm>
          <a:off x="3084760" y="1821328"/>
          <a:ext cx="611295" cy="916943"/>
        </a:xfrm>
        <a:prstGeom prst="rect">
          <a:avLst/>
        </a:prstGeom>
        <a:blipFill rotWithShape="1">
          <a:blip xmlns:r="http://schemas.openxmlformats.org/officeDocument/2006/relationships" r:embed="rId4"/>
          <a:srcRect/>
          <a:stretch>
            <a:fillRect l="-5000" r="-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0.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layout6.xml><?xml version="1.0" encoding="utf-8"?>
<dgm:layoutDef xmlns:dgm="http://schemas.openxmlformats.org/drawingml/2006/diagram" xmlns:a="http://schemas.openxmlformats.org/drawingml/2006/main" uniqueId="urn:microsoft.com/office/officeart/2008/layout/AlternatingPictureBlocks">
  <dgm:title val=""/>
  <dgm:desc val=""/>
  <dgm:catLst>
    <dgm:cat type="picture" pri="15000"/>
    <dgm:cat type="pictureconvert" pri="15000"/>
    <dgm:cat type="list" pri="13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primFontSz" for="des" ptType="node" op="equ" val="65"/>
      <dgm:constr type="w" for="ch" forName="comp" refType="w"/>
      <dgm:constr type="h" for="ch" forName="comp" refType="h"/>
      <dgm:constr type="h" for="ch" forName="sibTrans" refType="w" refFor="ch" refForName="comp" op="equ" fact="0.05"/>
    </dgm:constrLst>
    <dgm:ruleLst/>
    <dgm:forEach name="Name0" axis="ch" ptType="node">
      <dgm:layoutNode name="comp" styleLbl="node1">
        <dgm:alg type="composite">
          <dgm:param type="ar" val="3.30"/>
        </dgm:alg>
        <dgm:shape xmlns:r="http://schemas.openxmlformats.org/officeDocument/2006/relationships" r:blip="">
          <dgm:adjLst/>
        </dgm:shape>
        <dgm:presOf/>
        <dgm:choose name="Name1">
          <dgm:if name="Name2" func="var" arg="dir" op="equ" val="norm">
            <dgm:choose name="Name4">
              <dgm:if name="Name5" axis="desOrSelf" ptType="node" func="posOdd" op="equ" val="1">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if>
              <dgm:else name="Name6">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else>
            </dgm:choose>
          </dgm:if>
          <dgm:else name="Name3">
            <dgm:choose name="Name7">
              <dgm:if name="Name8" axis="desOrSelf" ptType="node" func="posOdd" op="equ" val="1">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if>
              <dgm:else name="Name9">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else>
            </dgm:choose>
          </dgm:else>
        </dgm:choose>
        <dgm:ruleLst/>
        <dgm:layoutNode name="rect2" styleLbl="node1">
          <dgm:varLst>
            <dgm:bulletEnabled val="1"/>
          </dgm:varLst>
          <dgm:alg type="tx"/>
          <dgm:shape xmlns:r="http://schemas.openxmlformats.org/officeDocument/2006/relationships" type="rect" r:blip="">
            <dgm:adjLst/>
          </dgm:shape>
          <dgm:presOf axis="desOrSelf" ptType="node"/>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 styleLbl="lnNod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arrow4">
  <dgm:title val=""/>
  <dgm:desc val=""/>
  <dgm:catLst>
    <dgm:cat type="relationship" pri="8000"/>
    <dgm:cat type="process" pri="30000"/>
  </dgm:catLst>
  <dgm:samp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shape xmlns:r="http://schemas.openxmlformats.org/officeDocument/2006/relationships" r:blip="">
      <dgm:adjLst/>
    </dgm:shape>
    <dgm:presOf/>
    <dgm:choose name="Name0">
      <dgm:if name="Name1" func="var" arg="dir" op="equ" val="norm">
        <dgm:choose name="Name2">
          <dgm:if name="Name3" axis="ch" ptType="node" func="cnt" op="lte" val="1">
            <dgm:constrLst>
              <dgm:constr type="primFontSz" for="des" ptType="node" op="equ" val="65"/>
              <dgm:constr type="w" for="ch" forName="upArrow" refType="w" fact="0.33"/>
              <dgm:constr type="h" for="ch" forName="upArrow" refType="h"/>
              <dgm:constr type="b" for="ch" forName="upArrow" refType="h" fact="0.48"/>
              <dgm:constr type="l" for="ch" forName="upArrow"/>
              <dgm:constr type="h" for="ch" forName="upArrow" refType="w" refFor="ch" refForName="upArrow" op="gte" fact="0.75"/>
              <dgm:constr type="w" for="ch" forName="upArrowText" refType="w" fact="0.56"/>
              <dgm:constr type="h" for="ch" forName="upArrowText" refType="h"/>
              <dgm:constr type="b" for="ch" forName="upArrowText" refType="h" fact="0.48"/>
              <dgm:constr type="l" for="ch" forName="upArrowText" refType="w" refFor="ch" refForName="upArrow" fact="1.03"/>
            </dgm:constrLst>
          </dgm:if>
          <dgm:else name="Name4">
            <dgm:constrLst>
              <dgm:constr type="primFontSz" for="des" ptType="node" op="equ" val="65"/>
              <dgm:constr type="w" for="ch" forName="upArrow" refType="w" fact="0.33"/>
              <dgm:constr type="h" for="ch" forName="upArrow" refType="h" fact="0.48"/>
              <dgm:constr type="b" for="ch" forName="upArrow" refType="h" fact="0.48"/>
              <dgm:constr type="l" for="ch" forName="upArrow"/>
              <dgm:constr type="h" for="ch" forName="upArrow" refType="w" refFor="ch" refForName="upArrow" op="gte" fact="0.75"/>
              <dgm:constr type="w" for="ch" forName="upArrowText" refType="w" fact="0.56"/>
              <dgm:constr type="h" for="ch" forName="upArrowText" refType="h" fact="0.48"/>
              <dgm:constr type="b" for="ch" forName="upArrowText" refType="h" fact="0.48"/>
              <dgm:constr type="l" for="ch" forName="upArrowText" refType="w" refFor="ch" refForName="upArrow" fact="1.03"/>
              <dgm:constr type="w" for="ch" forName="downArrow" refType="w" fact="0.33"/>
              <dgm:constr type="h" for="ch" forName="downArrow" refType="h" fact="0.48"/>
              <dgm:constr type="t" for="ch" forName="downArrow" refType="h" fact="0.52"/>
              <dgm:constr type="l" for="ch" forName="downArrow" refType="w" refFor="ch" refForName="downArrow" fact="0.3"/>
              <dgm:constr type="h" for="ch" forName="downArrow" refType="w" refFor="ch" refForName="downArrow" op="gte" fact="0.75"/>
              <dgm:constr type="w" for="ch" forName="downArrowText" refType="w" fact="0.56"/>
              <dgm:constr type="h" for="ch" forName="downArrowText" refType="h" fact="0.48"/>
              <dgm:constr type="t" for="ch" forName="downArrowText" refType="h" fact="0.52"/>
              <dgm:constr type="l" for="ch" forName="downArrowText" refType="w" refFor="ch" refForName="downArrow" fact="1.33"/>
            </dgm:constrLst>
          </dgm:else>
        </dgm:choose>
      </dgm:if>
      <dgm:else name="Name5">
        <dgm:choose name="Name6">
          <dgm:if name="Name7" axis="ch" ptType="node" func="cnt" op="lte" val="1">
            <dgm:constrLst>
              <dgm:constr type="primFontSz" for="des" ptType="node" op="equ" val="65"/>
              <dgm:constr type="w" for="ch" forName="upArrow" refType="w" fact="0.33"/>
              <dgm:constr type="h" for="ch" forName="upArrow" refType="h"/>
              <dgm:constr type="t" for="ch" forName="upArrow"/>
              <dgm:constr type="l" for="ch" forName="upArrow" refType="w" fact="0.67"/>
              <dgm:constr type="h" for="ch" forName="upArrow" refType="w" refFor="ch" refForName="upArrow" op="gte" fact="0.75"/>
              <dgm:constr type="w" for="ch" forName="upArrowText" refType="w" fact="0.56"/>
              <dgm:constr type="h" for="ch" forName="upArrowText" refType="h"/>
              <dgm:constr type="t" for="ch" forName="upArrowText"/>
              <dgm:constr type="l" for="ch" forName="upArrowText" refType="w" fact="0.1"/>
            </dgm:constrLst>
          </dgm:if>
          <dgm:else name="Name8">
            <dgm:constrLst>
              <dgm:constr type="primFontSz" for="des" ptType="node" op="equ" val="65"/>
              <dgm:constr type="w" for="ch" forName="upArrow" refType="w" fact="0.33"/>
              <dgm:constr type="h" for="ch" forName="upArrow" refType="h" fact="0.48"/>
              <dgm:constr type="t" for="ch" forName="upArrow"/>
              <dgm:constr type="l" for="ch" forName="upArrow" refType="w" fact="0.67"/>
              <dgm:constr type="h" for="ch" forName="upArrow" refType="w" refFor="ch" refForName="upArrow" op="gte" fact="0.75"/>
              <dgm:constr type="w" for="ch" forName="upArrowText" refType="w" fact="0.56"/>
              <dgm:constr type="h" for="ch" forName="upArrowText" refType="h" fact="0.48"/>
              <dgm:constr type="t" for="ch" forName="upArrowText"/>
              <dgm:constr type="l" for="ch" forName="upArrowText" refType="w" fact="0.1"/>
              <dgm:constr type="w" for="ch" forName="downArrow" refType="w" fact="0.33"/>
              <dgm:constr type="h" for="ch" forName="downArrow" refType="h" fact="0.48"/>
              <dgm:constr type="t" for="ch" forName="downArrow" refType="h" fact="0.52"/>
              <dgm:constr type="l" for="ch" forName="downArrow" refType="w" fact="0.57"/>
              <dgm:constr type="h" for="ch" forName="downArrow" refType="w" refFor="ch" refForName="downArrow" op="gte" fact="0.75"/>
              <dgm:constr type="w" for="ch" forName="downArrowText" refType="w" fact="0.56"/>
              <dgm:constr type="h" for="ch" forName="downArrowText" refType="h" fact="0.48"/>
              <dgm:constr type="t" for="ch" forName="downArrowText" refType="h" fact="0.52"/>
              <dgm:constr type="l" for="ch" forName="downArrowText"/>
            </dgm:constrLst>
          </dgm:else>
        </dgm:choose>
      </dgm:else>
    </dgm:choose>
    <dgm:ruleLst/>
    <dgm:forEach name="Name9" axis="ch" ptType="node" cnt="1">
      <dgm:layoutNode name="upArrow" styleLbl="node1">
        <dgm:alg type="sp"/>
        <dgm:shape xmlns:r="http://schemas.openxmlformats.org/officeDocument/2006/relationships" type="upArrow" r:blip="">
          <dgm:adjLst/>
        </dgm:shape>
        <dgm:presOf/>
        <dgm:constrLst/>
        <dgm:ruleLst/>
      </dgm:layoutNode>
      <dgm:layoutNode name="upArrowText" styleLbl="revTx">
        <dgm:varLst>
          <dgm:chMax val="0"/>
          <dgm:bulletEnabled val="1"/>
        </dgm:varLst>
        <dgm:choose name="Name10">
          <dgm:if name="Name11" axis="root des" ptType="all node" func="maxDepth" op="gt" val="1">
            <dgm:alg type="tx">
              <dgm:param type="parTxLTRAlign" val="l"/>
              <dgm:param type="parTxRTLAlign" val="r"/>
              <dgm:param type="txAnchorVertCh" val="mid"/>
            </dgm:alg>
          </dgm:if>
          <dgm:else name="Name12">
            <dgm:choose name="Name13">
              <dgm:if name="Name14" func="var" arg="dir" op="equ" val="norm">
                <dgm:alg type="tx">
                  <dgm:param type="parTxLTRAlign" val="l"/>
                  <dgm:param type="parTxRTLAlign" val="l"/>
                  <dgm:param type="txAnchorVertCh" val="mid"/>
                </dgm:alg>
              </dgm:if>
              <dgm:else name="Name15">
                <dgm:alg type="tx">
                  <dgm:param type="parTxLTRAlign" val="r"/>
                  <dgm:param type="parTxRTLAlign" val="r"/>
                  <dgm:param type="txAnchorVertCh" val="mid"/>
                </dgm:alg>
              </dgm:else>
            </dgm:choose>
          </dgm:else>
        </dgm:choose>
        <dgm:shape xmlns:r="http://schemas.openxmlformats.org/officeDocument/2006/relationships" type="rect" r:blip="">
          <dgm:adjLst/>
        </dgm:shape>
        <dgm:presOf axis="desOrSelf" ptType="node"/>
        <dgm:constrLst>
          <dgm:constr type="tMarg"/>
        </dgm:constrLst>
        <dgm:ruleLst>
          <dgm:rule type="primFontSz" val="5" fact="NaN" max="NaN"/>
        </dgm:ruleLst>
      </dgm:layoutNode>
    </dgm:forEach>
    <dgm:forEach name="Name16" axis="ch" ptType="node" st="2" cnt="1">
      <dgm:layoutNode name="downArrow" styleLbl="node1">
        <dgm:alg type="sp"/>
        <dgm:shape xmlns:r="http://schemas.openxmlformats.org/officeDocument/2006/relationships" type="downArrow" r:blip="">
          <dgm:adjLst/>
        </dgm:shape>
        <dgm:presOf/>
        <dgm:constrLst/>
        <dgm:ruleLst/>
      </dgm:layoutNode>
      <dgm:layoutNode name="downArrowText" styleLbl="revTx">
        <dgm:varLst>
          <dgm:chMax val="0"/>
          <dgm:bulletEnabled val="1"/>
        </dgm:varLst>
        <dgm:choose name="Name17">
          <dgm:if name="Name18" axis="root des" ptType="all node" func="maxDepth" op="gt" val="1">
            <dgm:alg type="tx">
              <dgm:param type="parTxLTRAlign" val="l"/>
              <dgm:param type="parTxRTLAlign" val="r"/>
              <dgm:param type="txAnchorVertCh" val="mid"/>
            </dgm:alg>
          </dgm:if>
          <dgm:else name="Name19">
            <dgm:choose name="Name20">
              <dgm:if name="Name21" func="var" arg="dir" op="equ" val="norm">
                <dgm:alg type="tx">
                  <dgm:param type="parTxLTRAlign" val="l"/>
                  <dgm:param type="parTxRTLAlign" val="l"/>
                  <dgm:param type="txAnchorVertCh" val="mid"/>
                </dgm:alg>
              </dgm:if>
              <dgm:else name="Name22">
                <dgm:alg type="tx">
                  <dgm:param type="parTxLTRAlign" val="r"/>
                  <dgm:param type="parTxRTLAlign" val="r"/>
                  <dgm:param type="txAnchorVertCh" val="mid"/>
                </dgm:alg>
              </dgm:else>
            </dgm:choose>
          </dgm:else>
        </dgm:choose>
        <dgm:shape xmlns:r="http://schemas.openxmlformats.org/officeDocument/2006/relationships" type="rect" r:blip="">
          <dgm:adjLst/>
        </dgm:shape>
        <dgm:presOf axis="desOrSelf" ptType="node"/>
        <dgm:constrLst>
          <dgm:constr type="tMarg"/>
        </dgm:constrLst>
        <dgm:ruleLst>
          <dgm:rule type="primFontSz" val="5" fact="NaN" max="NaN"/>
        </dgm:ruleLst>
      </dgm:layoutNode>
    </dgm:forEach>
  </dgm:layoutNode>
</dgm:layoutDef>
</file>

<file path=ppt/diagrams/layout8.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05348" cy="474208"/>
          </a:xfrm>
          <a:prstGeom prst="rect">
            <a:avLst/>
          </a:prstGeom>
        </p:spPr>
        <p:txBody>
          <a:bodyPr vert="horz" lIns="94947" tIns="47474" rIns="94947" bIns="47474" rtlCol="0"/>
          <a:lstStyle>
            <a:lvl1pPr algn="l">
              <a:defRPr sz="1200"/>
            </a:lvl1pPr>
          </a:lstStyle>
          <a:p>
            <a:endParaRPr lang="en-US"/>
          </a:p>
        </p:txBody>
      </p:sp>
      <p:sp>
        <p:nvSpPr>
          <p:cNvPr id="3" name="Date Placeholder 2"/>
          <p:cNvSpPr>
            <a:spLocks noGrp="1"/>
          </p:cNvSpPr>
          <p:nvPr>
            <p:ph type="dt" sz="quarter" idx="1"/>
          </p:nvPr>
        </p:nvSpPr>
        <p:spPr>
          <a:xfrm>
            <a:off x="4059181" y="0"/>
            <a:ext cx="3105348" cy="474208"/>
          </a:xfrm>
          <a:prstGeom prst="rect">
            <a:avLst/>
          </a:prstGeom>
        </p:spPr>
        <p:txBody>
          <a:bodyPr vert="horz" lIns="94947" tIns="47474" rIns="94947" bIns="47474" rtlCol="0"/>
          <a:lstStyle>
            <a:lvl1pPr algn="r">
              <a:defRPr sz="1200"/>
            </a:lvl1pPr>
          </a:lstStyle>
          <a:p>
            <a:fld id="{1C19387B-666B-460A-817D-255CE99200E4}" type="datetimeFigureOut">
              <a:rPr lang="en-US" smtClean="0"/>
              <a:t>3/6/2022</a:t>
            </a:fld>
            <a:endParaRPr lang="en-US"/>
          </a:p>
        </p:txBody>
      </p:sp>
      <p:sp>
        <p:nvSpPr>
          <p:cNvPr id="4" name="Footer Placeholder 3"/>
          <p:cNvSpPr>
            <a:spLocks noGrp="1"/>
          </p:cNvSpPr>
          <p:nvPr>
            <p:ph type="ftr" sz="quarter" idx="2"/>
          </p:nvPr>
        </p:nvSpPr>
        <p:spPr>
          <a:xfrm>
            <a:off x="0" y="8977134"/>
            <a:ext cx="3105348" cy="474207"/>
          </a:xfrm>
          <a:prstGeom prst="rect">
            <a:avLst/>
          </a:prstGeom>
        </p:spPr>
        <p:txBody>
          <a:bodyPr vert="horz" lIns="94947" tIns="47474" rIns="94947" bIns="47474" rtlCol="0" anchor="b"/>
          <a:lstStyle>
            <a:lvl1pPr algn="l">
              <a:defRPr sz="1200"/>
            </a:lvl1pPr>
          </a:lstStyle>
          <a:p>
            <a:endParaRPr lang="en-US"/>
          </a:p>
        </p:txBody>
      </p:sp>
      <p:sp>
        <p:nvSpPr>
          <p:cNvPr id="5" name="Slide Number Placeholder 4"/>
          <p:cNvSpPr>
            <a:spLocks noGrp="1"/>
          </p:cNvSpPr>
          <p:nvPr>
            <p:ph type="sldNum" sz="quarter" idx="3"/>
          </p:nvPr>
        </p:nvSpPr>
        <p:spPr>
          <a:xfrm>
            <a:off x="4059181" y="8977134"/>
            <a:ext cx="3105348" cy="474207"/>
          </a:xfrm>
          <a:prstGeom prst="rect">
            <a:avLst/>
          </a:prstGeom>
        </p:spPr>
        <p:txBody>
          <a:bodyPr vert="horz" lIns="94947" tIns="47474" rIns="94947" bIns="47474" rtlCol="0" anchor="b"/>
          <a:lstStyle>
            <a:lvl1pPr algn="r">
              <a:defRPr sz="1200"/>
            </a:lvl1pPr>
          </a:lstStyle>
          <a:p>
            <a:fld id="{6099628B-784A-4846-ADFA-E4C268E1C472}" type="slidenum">
              <a:rPr lang="en-US" smtClean="0"/>
              <a:t>‹#›</a:t>
            </a:fld>
            <a:endParaRPr lang="en-US"/>
          </a:p>
        </p:txBody>
      </p:sp>
    </p:spTree>
    <p:extLst>
      <p:ext uri="{BB962C8B-B14F-4D97-AF65-F5344CB8AC3E}">
        <p14:creationId xmlns:p14="http://schemas.microsoft.com/office/powerpoint/2010/main" val="1039100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3105348" cy="474208"/>
          </a:xfrm>
          <a:prstGeom prst="rect">
            <a:avLst/>
          </a:prstGeom>
        </p:spPr>
        <p:txBody>
          <a:bodyPr vert="horz" lIns="94947" tIns="47474" rIns="94947" bIns="47474" rtlCol="0"/>
          <a:lstStyle>
            <a:lvl1pPr algn="l">
              <a:defRPr sz="1200"/>
            </a:lvl1pPr>
          </a:lstStyle>
          <a:p>
            <a:endParaRPr lang="en-US"/>
          </a:p>
        </p:txBody>
      </p:sp>
      <p:sp>
        <p:nvSpPr>
          <p:cNvPr id="3" name="Espace réservé de la date 2"/>
          <p:cNvSpPr>
            <a:spLocks noGrp="1"/>
          </p:cNvSpPr>
          <p:nvPr>
            <p:ph type="dt" idx="1"/>
          </p:nvPr>
        </p:nvSpPr>
        <p:spPr>
          <a:xfrm>
            <a:off x="4059181" y="0"/>
            <a:ext cx="3105348" cy="474208"/>
          </a:xfrm>
          <a:prstGeom prst="rect">
            <a:avLst/>
          </a:prstGeom>
        </p:spPr>
        <p:txBody>
          <a:bodyPr vert="horz" lIns="94947" tIns="47474" rIns="94947" bIns="47474" rtlCol="0"/>
          <a:lstStyle>
            <a:lvl1pPr algn="r">
              <a:defRPr sz="1200"/>
            </a:lvl1pPr>
          </a:lstStyle>
          <a:p>
            <a:fld id="{DA0B74DB-BB14-0549-932A-8E295EC00509}" type="datetimeFigureOut">
              <a:rPr lang="en-US" smtClean="0"/>
              <a:t>3/6/2022</a:t>
            </a:fld>
            <a:endParaRPr lang="en-US"/>
          </a:p>
        </p:txBody>
      </p:sp>
      <p:sp>
        <p:nvSpPr>
          <p:cNvPr id="4" name="Espace réservé de l’image des diapositives 3"/>
          <p:cNvSpPr>
            <a:spLocks noGrp="1" noRot="1" noChangeAspect="1"/>
          </p:cNvSpPr>
          <p:nvPr>
            <p:ph type="sldImg" idx="2"/>
          </p:nvPr>
        </p:nvSpPr>
        <p:spPr>
          <a:xfrm>
            <a:off x="747713" y="1181100"/>
            <a:ext cx="5670550" cy="3189288"/>
          </a:xfrm>
          <a:prstGeom prst="rect">
            <a:avLst/>
          </a:prstGeom>
          <a:noFill/>
          <a:ln w="12700">
            <a:solidFill>
              <a:prstClr val="black"/>
            </a:solidFill>
          </a:ln>
        </p:spPr>
        <p:txBody>
          <a:bodyPr vert="horz" lIns="94947" tIns="47474" rIns="94947" bIns="47474" rtlCol="0" anchor="ctr"/>
          <a:lstStyle/>
          <a:p>
            <a:endParaRPr lang="en-US"/>
          </a:p>
        </p:txBody>
      </p:sp>
      <p:sp>
        <p:nvSpPr>
          <p:cNvPr id="5" name="Espace réservé des notes 4"/>
          <p:cNvSpPr>
            <a:spLocks noGrp="1"/>
          </p:cNvSpPr>
          <p:nvPr>
            <p:ph type="body" sz="quarter" idx="3"/>
          </p:nvPr>
        </p:nvSpPr>
        <p:spPr>
          <a:xfrm>
            <a:off x="716619" y="4548457"/>
            <a:ext cx="5732949" cy="3721466"/>
          </a:xfrm>
          <a:prstGeom prst="rect">
            <a:avLst/>
          </a:prstGeom>
        </p:spPr>
        <p:txBody>
          <a:bodyPr vert="horz" lIns="94947" tIns="47474" rIns="94947" bIns="47474" rtlCol="0"/>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6" name="Espace réservé du pied de page 5"/>
          <p:cNvSpPr>
            <a:spLocks noGrp="1"/>
          </p:cNvSpPr>
          <p:nvPr>
            <p:ph type="ftr" sz="quarter" idx="4"/>
          </p:nvPr>
        </p:nvSpPr>
        <p:spPr>
          <a:xfrm>
            <a:off x="0" y="8977134"/>
            <a:ext cx="3105348" cy="474207"/>
          </a:xfrm>
          <a:prstGeom prst="rect">
            <a:avLst/>
          </a:prstGeom>
        </p:spPr>
        <p:txBody>
          <a:bodyPr vert="horz" lIns="94947" tIns="47474" rIns="94947" bIns="47474" rtlCol="0" anchor="b"/>
          <a:lstStyle>
            <a:lvl1pPr algn="l">
              <a:defRPr sz="1200"/>
            </a:lvl1pPr>
          </a:lstStyle>
          <a:p>
            <a:endParaRPr lang="en-US"/>
          </a:p>
        </p:txBody>
      </p:sp>
      <p:sp>
        <p:nvSpPr>
          <p:cNvPr id="7" name="Espace réservé du numéro de diapositive 6"/>
          <p:cNvSpPr>
            <a:spLocks noGrp="1"/>
          </p:cNvSpPr>
          <p:nvPr>
            <p:ph type="sldNum" sz="quarter" idx="5"/>
          </p:nvPr>
        </p:nvSpPr>
        <p:spPr>
          <a:xfrm>
            <a:off x="4059181" y="8977134"/>
            <a:ext cx="3105348" cy="474207"/>
          </a:xfrm>
          <a:prstGeom prst="rect">
            <a:avLst/>
          </a:prstGeom>
        </p:spPr>
        <p:txBody>
          <a:bodyPr vert="horz" lIns="94947" tIns="47474" rIns="94947" bIns="47474" rtlCol="0" anchor="b"/>
          <a:lstStyle>
            <a:lvl1pPr algn="r">
              <a:defRPr sz="1200"/>
            </a:lvl1pPr>
          </a:lstStyle>
          <a:p>
            <a:fld id="{95523CC8-AFAD-CE4D-A9C6-54616C9F9D5A}" type="slidenum">
              <a:rPr lang="en-US" smtClean="0"/>
              <a:t>‹#›</a:t>
            </a:fld>
            <a:endParaRPr lang="en-US"/>
          </a:p>
        </p:txBody>
      </p:sp>
    </p:spTree>
    <p:extLst>
      <p:ext uri="{BB962C8B-B14F-4D97-AF65-F5344CB8AC3E}">
        <p14:creationId xmlns:p14="http://schemas.microsoft.com/office/powerpoint/2010/main" val="33542023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D" dirty="0"/>
          </a:p>
        </p:txBody>
      </p:sp>
      <p:sp>
        <p:nvSpPr>
          <p:cNvPr id="4" name="Slide Number Placeholder 3"/>
          <p:cNvSpPr>
            <a:spLocks noGrp="1"/>
          </p:cNvSpPr>
          <p:nvPr>
            <p:ph type="sldNum" sz="quarter" idx="10"/>
          </p:nvPr>
        </p:nvSpPr>
        <p:spPr/>
        <p:txBody>
          <a:bodyPr/>
          <a:lstStyle/>
          <a:p>
            <a:fld id="{95523CC8-AFAD-CE4D-A9C6-54616C9F9D5A}" type="slidenum">
              <a:rPr lang="en-US" smtClean="0"/>
              <a:t>1</a:t>
            </a:fld>
            <a:endParaRPr lang="en-US"/>
          </a:p>
        </p:txBody>
      </p:sp>
    </p:spTree>
    <p:extLst>
      <p:ext uri="{BB962C8B-B14F-4D97-AF65-F5344CB8AC3E}">
        <p14:creationId xmlns:p14="http://schemas.microsoft.com/office/powerpoint/2010/main" val="32072201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was an increased number of refugees referred for psychiatric treatment in 2021. The average referral to psychiatrist in 2020 were 157 refugees while in 2021, there were averagely 200 refugees referred to psychiatric treatment. </a:t>
            </a:r>
            <a:endParaRPr lang="en-ID" dirty="0"/>
          </a:p>
        </p:txBody>
      </p:sp>
      <p:sp>
        <p:nvSpPr>
          <p:cNvPr id="4" name="Slide Number Placeholder 3"/>
          <p:cNvSpPr>
            <a:spLocks noGrp="1"/>
          </p:cNvSpPr>
          <p:nvPr>
            <p:ph type="sldNum" sz="quarter" idx="10"/>
          </p:nvPr>
        </p:nvSpPr>
        <p:spPr/>
        <p:txBody>
          <a:bodyPr/>
          <a:lstStyle/>
          <a:p>
            <a:pPr>
              <a:defRPr/>
            </a:pPr>
            <a:fld id="{F4F97A70-67CE-4005-821A-A363C08AFF08}" type="slidenum">
              <a:rPr lang="en-US" smtClean="0"/>
              <a:pPr>
                <a:defRPr/>
              </a:pPr>
              <a:t>17</a:t>
            </a:fld>
            <a:endParaRPr lang="en-US"/>
          </a:p>
        </p:txBody>
      </p:sp>
    </p:spTree>
    <p:extLst>
      <p:ext uri="{BB962C8B-B14F-4D97-AF65-F5344CB8AC3E}">
        <p14:creationId xmlns:p14="http://schemas.microsoft.com/office/powerpoint/2010/main" val="26714246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IOM, together with UNDP and WHO, support the GOI with new ventilators and essential medical </a:t>
            </a:r>
            <a:r>
              <a:rPr lang="en-GB" sz="1200" kern="1200" dirty="0" err="1">
                <a:solidFill>
                  <a:schemeClr val="tx1"/>
                </a:solidFill>
                <a:effectLst/>
                <a:latin typeface="+mn-lt"/>
                <a:ea typeface="+mn-ea"/>
                <a:cs typeface="+mn-cs"/>
              </a:rPr>
              <a:t>equipments</a:t>
            </a:r>
            <a:r>
              <a:rPr lang="en-GB" sz="1200" kern="1200" dirty="0">
                <a:solidFill>
                  <a:schemeClr val="tx1"/>
                </a:solidFill>
                <a:effectLst/>
                <a:latin typeface="+mn-lt"/>
                <a:ea typeface="+mn-ea"/>
                <a:cs typeface="+mn-cs"/>
              </a:rPr>
              <a:t> to fight Pandemic COVID-19</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IOM maintained ongoing consultation with the National Task Force for COVID-19 Rapid Response, led by the National Disaster Management Agency (BNPB), to address the multifaceted health, social, and mobility impacts of the COVID-19 outbreak.</a:t>
            </a:r>
            <a:endParaRPr lang="en-ID"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Through regular coordination meetings with the Joint Task Force for Refugees, IOM briefed government partners on the needs and condition of the refugee community in Indonesia, of whom, approximately 60% are registered in IOM’s assistance programme.  In May, the Ministry of Health issued a circular letter confirming refugees’ access to COVID-19 health services.   </a:t>
            </a:r>
            <a:endParaRPr lang="en-ID"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At the local level, IOM field teams engaged district health offices and health service providers to operationalize refugee inclusion in COVID-19 mitigation measures, including case management, early detection, testing and treatment, contact tracing, and the issuance of health certificate for refugees scheduled to travel internationally once flights for resettlement or voluntary return to home countries. </a:t>
            </a:r>
            <a:endParaRPr lang="en-ID"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ID" dirty="0"/>
          </a:p>
        </p:txBody>
      </p:sp>
      <p:sp>
        <p:nvSpPr>
          <p:cNvPr id="4" name="Slide Number Placeholder 3"/>
          <p:cNvSpPr>
            <a:spLocks noGrp="1"/>
          </p:cNvSpPr>
          <p:nvPr>
            <p:ph type="sldNum" sz="quarter" idx="10"/>
          </p:nvPr>
        </p:nvSpPr>
        <p:spPr/>
        <p:txBody>
          <a:bodyPr/>
          <a:lstStyle/>
          <a:p>
            <a:fld id="{95523CC8-AFAD-CE4D-A9C6-54616C9F9D5A}" type="slidenum">
              <a:rPr lang="en-US" smtClean="0"/>
              <a:t>18</a:t>
            </a:fld>
            <a:endParaRPr lang="en-US"/>
          </a:p>
        </p:txBody>
      </p:sp>
    </p:spTree>
    <p:extLst>
      <p:ext uri="{BB962C8B-B14F-4D97-AF65-F5344CB8AC3E}">
        <p14:creationId xmlns:p14="http://schemas.microsoft.com/office/powerpoint/2010/main" val="28845814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47D23E2-8DF7-4013-B2D2-60BC2FF69722}" type="slidenum">
              <a:rPr lang="en-US"/>
              <a:pPr/>
              <a:t>20</a:t>
            </a:fld>
            <a:endParaRPr lang="en-US"/>
          </a:p>
        </p:txBody>
      </p:sp>
      <p:sp>
        <p:nvSpPr>
          <p:cNvPr id="345090" name="Rectangle 2"/>
          <p:cNvSpPr>
            <a:spLocks noGrp="1" noRot="1" noChangeAspect="1" noChangeArrowheads="1" noTextEdit="1"/>
          </p:cNvSpPr>
          <p:nvPr>
            <p:ph type="sldImg"/>
          </p:nvPr>
        </p:nvSpPr>
        <p:spPr>
          <a:ln/>
        </p:spPr>
      </p:sp>
      <p:sp>
        <p:nvSpPr>
          <p:cNvPr id="345091" name="Rectangle 3"/>
          <p:cNvSpPr>
            <a:spLocks noGrp="1" noChangeArrowheads="1"/>
          </p:cNvSpPr>
          <p:nvPr>
            <p:ph type="body" idx="1"/>
          </p:nvPr>
        </p:nvSpPr>
        <p:spPr/>
        <p:txBody>
          <a:bodyPr/>
          <a:lstStyle/>
          <a:p>
            <a:endParaRPr lang="en-GB" dirty="0"/>
          </a:p>
        </p:txBody>
      </p:sp>
    </p:spTree>
    <p:extLst>
      <p:ext uri="{BB962C8B-B14F-4D97-AF65-F5344CB8AC3E}">
        <p14:creationId xmlns:p14="http://schemas.microsoft.com/office/powerpoint/2010/main" val="29654238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D" dirty="0"/>
          </a:p>
        </p:txBody>
      </p:sp>
      <p:sp>
        <p:nvSpPr>
          <p:cNvPr id="4" name="Slide Number Placeholder 3"/>
          <p:cNvSpPr>
            <a:spLocks noGrp="1"/>
          </p:cNvSpPr>
          <p:nvPr>
            <p:ph type="sldNum" sz="quarter" idx="10"/>
          </p:nvPr>
        </p:nvSpPr>
        <p:spPr/>
        <p:txBody>
          <a:bodyPr/>
          <a:lstStyle/>
          <a:p>
            <a:fld id="{95523CC8-AFAD-CE4D-A9C6-54616C9F9D5A}" type="slidenum">
              <a:rPr lang="en-US" smtClean="0"/>
              <a:t>4</a:t>
            </a:fld>
            <a:endParaRPr lang="en-US"/>
          </a:p>
        </p:txBody>
      </p:sp>
    </p:spTree>
    <p:extLst>
      <p:ext uri="{BB962C8B-B14F-4D97-AF65-F5344CB8AC3E}">
        <p14:creationId xmlns:p14="http://schemas.microsoft.com/office/powerpoint/2010/main" val="31520244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D" dirty="0" err="1"/>
              <a:t>Dengan</a:t>
            </a:r>
            <a:r>
              <a:rPr lang="en-ID" dirty="0"/>
              <a:t> 172 negara </a:t>
            </a:r>
            <a:r>
              <a:rPr lang="en-ID" dirty="0" err="1"/>
              <a:t>anggota</a:t>
            </a:r>
            <a:r>
              <a:rPr lang="en-ID" dirty="0"/>
              <a:t>, dan 8 negara </a:t>
            </a:r>
            <a:r>
              <a:rPr lang="en-ID" dirty="0" err="1"/>
              <a:t>lainnya</a:t>
            </a:r>
            <a:r>
              <a:rPr lang="en-ID" dirty="0"/>
              <a:t> yang </a:t>
            </a:r>
            <a:r>
              <a:rPr lang="en-ID" dirty="0" err="1"/>
              <a:t>berstatus</a:t>
            </a:r>
            <a:r>
              <a:rPr lang="en-ID" dirty="0"/>
              <a:t> </a:t>
            </a:r>
            <a:r>
              <a:rPr lang="en-ID" dirty="0" err="1"/>
              <a:t>sebagai</a:t>
            </a:r>
            <a:r>
              <a:rPr lang="en-ID" dirty="0"/>
              <a:t> </a:t>
            </a:r>
            <a:r>
              <a:rPr lang="en-ID" dirty="0" err="1"/>
              <a:t>pengamat</a:t>
            </a:r>
            <a:r>
              <a:rPr lang="en-ID" dirty="0"/>
              <a:t> </a:t>
            </a:r>
            <a:r>
              <a:rPr lang="en-ID" dirty="0" err="1"/>
              <a:t>dengan</a:t>
            </a:r>
            <a:r>
              <a:rPr lang="en-ID" dirty="0"/>
              <a:t> </a:t>
            </a:r>
            <a:r>
              <a:rPr lang="en-ID" dirty="0" err="1"/>
              <a:t>kantor</a:t>
            </a:r>
            <a:r>
              <a:rPr lang="en-ID" dirty="0"/>
              <a:t> di </a:t>
            </a:r>
            <a:r>
              <a:rPr lang="en-ID" dirty="0" err="1"/>
              <a:t>lebih</a:t>
            </a:r>
            <a:r>
              <a:rPr lang="en-ID" dirty="0"/>
              <a:t> </a:t>
            </a:r>
            <a:r>
              <a:rPr lang="en-ID" dirty="0" err="1"/>
              <a:t>dari</a:t>
            </a:r>
            <a:r>
              <a:rPr lang="en-ID" dirty="0"/>
              <a:t> 100 negara, IOM juga </a:t>
            </a:r>
            <a:r>
              <a:rPr lang="en-ID" dirty="0" err="1"/>
              <a:t>bekerja</a:t>
            </a:r>
            <a:r>
              <a:rPr lang="en-ID" dirty="0"/>
              <a:t> </a:t>
            </a:r>
            <a:r>
              <a:rPr lang="en-ID" dirty="0" err="1"/>
              <a:t>untuk</a:t>
            </a:r>
            <a:r>
              <a:rPr lang="en-ID" dirty="0"/>
              <a:t> </a:t>
            </a:r>
            <a:r>
              <a:rPr lang="en-ID" dirty="0" err="1"/>
              <a:t>mempromosikan</a:t>
            </a:r>
            <a:r>
              <a:rPr lang="en-ID" dirty="0"/>
              <a:t> </a:t>
            </a:r>
            <a:r>
              <a:rPr lang="en-ID" dirty="0" err="1"/>
              <a:t>kerja</a:t>
            </a:r>
            <a:r>
              <a:rPr lang="en-ID" dirty="0"/>
              <a:t> </a:t>
            </a:r>
            <a:r>
              <a:rPr lang="en-ID" dirty="0" err="1"/>
              <a:t>sama</a:t>
            </a:r>
            <a:r>
              <a:rPr lang="en-ID" dirty="0"/>
              <a:t> </a:t>
            </a:r>
            <a:r>
              <a:rPr lang="en-ID" dirty="0" err="1"/>
              <a:t>internasional</a:t>
            </a:r>
            <a:r>
              <a:rPr lang="en-ID" dirty="0"/>
              <a:t> </a:t>
            </a:r>
            <a:r>
              <a:rPr lang="en-ID" dirty="0" err="1"/>
              <a:t>tentang</a:t>
            </a:r>
            <a:r>
              <a:rPr lang="en-ID" dirty="0"/>
              <a:t> </a:t>
            </a:r>
            <a:r>
              <a:rPr lang="en-ID" dirty="0" err="1"/>
              <a:t>isu-isu</a:t>
            </a:r>
            <a:r>
              <a:rPr lang="en-ID" dirty="0"/>
              <a:t> </a:t>
            </a:r>
            <a:r>
              <a:rPr lang="en-ID" dirty="0" err="1"/>
              <a:t>migrasi</a:t>
            </a:r>
            <a:r>
              <a:rPr lang="en-ID" dirty="0"/>
              <a:t>, </a:t>
            </a:r>
            <a:r>
              <a:rPr lang="en-ID" dirty="0" err="1"/>
              <a:t>membantu</a:t>
            </a:r>
            <a:r>
              <a:rPr lang="en-ID" dirty="0"/>
              <a:t> </a:t>
            </a:r>
            <a:r>
              <a:rPr lang="en-ID" dirty="0" err="1"/>
              <a:t>dalam</a:t>
            </a:r>
            <a:r>
              <a:rPr lang="en-ID" dirty="0"/>
              <a:t> </a:t>
            </a:r>
            <a:r>
              <a:rPr lang="en-ID" dirty="0" err="1"/>
              <a:t>mencari</a:t>
            </a:r>
            <a:r>
              <a:rPr lang="en-ID" dirty="0"/>
              <a:t> </a:t>
            </a:r>
            <a:r>
              <a:rPr lang="en-ID" dirty="0" err="1"/>
              <a:t>solusi</a:t>
            </a:r>
            <a:r>
              <a:rPr lang="en-ID" dirty="0"/>
              <a:t> </a:t>
            </a:r>
            <a:r>
              <a:rPr lang="en-ID" dirty="0" err="1"/>
              <a:t>praktis</a:t>
            </a:r>
            <a:r>
              <a:rPr lang="en-ID" dirty="0"/>
              <a:t> </a:t>
            </a:r>
            <a:r>
              <a:rPr lang="en-ID" dirty="0" err="1"/>
              <a:t>atas</a:t>
            </a:r>
            <a:r>
              <a:rPr lang="en-ID" dirty="0"/>
              <a:t> </a:t>
            </a:r>
            <a:r>
              <a:rPr lang="en-ID" dirty="0" err="1"/>
              <a:t>masalah</a:t>
            </a:r>
            <a:r>
              <a:rPr lang="en-ID" dirty="0"/>
              <a:t> </a:t>
            </a:r>
            <a:r>
              <a:rPr lang="en-ID" dirty="0" err="1"/>
              <a:t>migrasi</a:t>
            </a:r>
            <a:r>
              <a:rPr lang="en-ID" dirty="0"/>
              <a:t>, dan </a:t>
            </a:r>
            <a:r>
              <a:rPr lang="en-ID" dirty="0" err="1"/>
              <a:t>memberikan</a:t>
            </a:r>
            <a:r>
              <a:rPr lang="en-ID" dirty="0"/>
              <a:t> </a:t>
            </a:r>
            <a:r>
              <a:rPr lang="en-ID" dirty="0" err="1"/>
              <a:t>bantuan</a:t>
            </a:r>
            <a:r>
              <a:rPr lang="en-ID" dirty="0"/>
              <a:t> </a:t>
            </a:r>
            <a:r>
              <a:rPr lang="en-ID" dirty="0" err="1"/>
              <a:t>kemanusiaan</a:t>
            </a:r>
            <a:r>
              <a:rPr lang="en-ID" dirty="0"/>
              <a:t> </a:t>
            </a:r>
            <a:r>
              <a:rPr lang="en-ID" dirty="0" err="1"/>
              <a:t>kepada</a:t>
            </a:r>
            <a:r>
              <a:rPr lang="en-ID" dirty="0"/>
              <a:t> para </a:t>
            </a:r>
            <a:r>
              <a:rPr lang="en-ID" dirty="0" err="1"/>
              <a:t>migran</a:t>
            </a:r>
            <a:r>
              <a:rPr lang="en-ID" dirty="0"/>
              <a:t> yang </a:t>
            </a:r>
            <a:r>
              <a:rPr lang="en-ID" dirty="0" err="1"/>
              <a:t>membutuhkannya</a:t>
            </a:r>
            <a:r>
              <a:rPr lang="en-ID" dirty="0"/>
              <a:t>, </a:t>
            </a:r>
            <a:r>
              <a:rPr lang="en-ID" dirty="0" err="1"/>
              <a:t>termasuk</a:t>
            </a:r>
            <a:r>
              <a:rPr lang="en-ID" dirty="0"/>
              <a:t> </a:t>
            </a:r>
            <a:r>
              <a:rPr lang="en-ID" dirty="0" err="1"/>
              <a:t>pengungsi</a:t>
            </a:r>
            <a:r>
              <a:rPr lang="en-ID" dirty="0"/>
              <a:t> </a:t>
            </a:r>
            <a:r>
              <a:rPr lang="en-ID" dirty="0" err="1"/>
              <a:t>dari</a:t>
            </a:r>
            <a:r>
              <a:rPr lang="en-ID" dirty="0"/>
              <a:t> </a:t>
            </a:r>
            <a:r>
              <a:rPr lang="en-ID" dirty="0" err="1"/>
              <a:t>luar</a:t>
            </a:r>
            <a:r>
              <a:rPr lang="en-ID" dirty="0"/>
              <a:t> negeri dan </a:t>
            </a:r>
            <a:r>
              <a:rPr lang="en-ID" dirty="0" err="1"/>
              <a:t>pengungsi</a:t>
            </a:r>
            <a:r>
              <a:rPr lang="en-ID" dirty="0"/>
              <a:t> internal.</a:t>
            </a:r>
          </a:p>
        </p:txBody>
      </p:sp>
      <p:sp>
        <p:nvSpPr>
          <p:cNvPr id="4" name="Slide Number Placeholder 3"/>
          <p:cNvSpPr>
            <a:spLocks noGrp="1"/>
          </p:cNvSpPr>
          <p:nvPr>
            <p:ph type="sldNum" sz="quarter" idx="10"/>
          </p:nvPr>
        </p:nvSpPr>
        <p:spPr/>
        <p:txBody>
          <a:bodyPr/>
          <a:lstStyle/>
          <a:p>
            <a:fld id="{95523CC8-AFAD-CE4D-A9C6-54616C9F9D5A}" type="slidenum">
              <a:rPr lang="en-US" smtClean="0"/>
              <a:t>5</a:t>
            </a:fld>
            <a:endParaRPr lang="en-US"/>
          </a:p>
        </p:txBody>
      </p:sp>
    </p:spTree>
    <p:extLst>
      <p:ext uri="{BB962C8B-B14F-4D97-AF65-F5344CB8AC3E}">
        <p14:creationId xmlns:p14="http://schemas.microsoft.com/office/powerpoint/2010/main" val="1106788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AU" dirty="0"/>
              <a:t>Push Factors</a:t>
            </a:r>
          </a:p>
          <a:p>
            <a:pPr>
              <a:spcBef>
                <a:spcPct val="0"/>
              </a:spcBef>
              <a:buFontTx/>
              <a:buNone/>
            </a:pPr>
            <a:r>
              <a:rPr lang="en-AU" altLang="en-US" sz="1200" dirty="0">
                <a:latin typeface="Calibri Light" panose="020F0302020204030204" pitchFamily="34" charset="0"/>
                <a:sym typeface="Wingdings 2" panose="05020102010507070707" pitchFamily="18" charset="2"/>
              </a:rPr>
              <a:t> </a:t>
            </a:r>
            <a:r>
              <a:rPr lang="en-AU" altLang="en-US" sz="1200" dirty="0">
                <a:latin typeface="Calibri Light" panose="020F0302020204030204" pitchFamily="34" charset="0"/>
              </a:rPr>
              <a:t>Political Instability</a:t>
            </a:r>
          </a:p>
          <a:p>
            <a:pPr>
              <a:spcBef>
                <a:spcPct val="0"/>
              </a:spcBef>
              <a:buFontTx/>
              <a:buNone/>
            </a:pPr>
            <a:r>
              <a:rPr lang="en-AU" altLang="en-US" sz="1200" dirty="0">
                <a:latin typeface="Calibri Light" panose="020F0302020204030204" pitchFamily="34" charset="0"/>
                <a:sym typeface="Wingdings 2" panose="05020102010507070707" pitchFamily="18" charset="2"/>
              </a:rPr>
              <a:t> Wars</a:t>
            </a:r>
          </a:p>
          <a:p>
            <a:pPr>
              <a:spcBef>
                <a:spcPct val="0"/>
              </a:spcBef>
              <a:buFontTx/>
              <a:buNone/>
            </a:pPr>
            <a:r>
              <a:rPr lang="en-AU" altLang="en-US" sz="1200" dirty="0">
                <a:latin typeface="Calibri Light" panose="020F0302020204030204" pitchFamily="34" charset="0"/>
                <a:sym typeface="Wingdings 2" panose="05020102010507070707" pitchFamily="18" charset="2"/>
              </a:rPr>
              <a:t> Natural Disasters</a:t>
            </a:r>
          </a:p>
          <a:p>
            <a:pPr>
              <a:spcBef>
                <a:spcPct val="0"/>
              </a:spcBef>
              <a:buFontTx/>
              <a:buNone/>
            </a:pPr>
            <a:r>
              <a:rPr lang="en-AU" altLang="en-US" sz="1200" dirty="0">
                <a:latin typeface="Calibri Light" panose="020F0302020204030204" pitchFamily="34" charset="0"/>
                <a:sym typeface="Wingdings 2" panose="05020102010507070707" pitchFamily="18" charset="2"/>
              </a:rPr>
              <a:t> Rights Violations </a:t>
            </a:r>
          </a:p>
          <a:p>
            <a:pPr>
              <a:spcBef>
                <a:spcPct val="0"/>
              </a:spcBef>
              <a:buFontTx/>
              <a:buNone/>
            </a:pPr>
            <a:r>
              <a:rPr lang="en-AU" altLang="en-US" sz="1200" dirty="0">
                <a:latin typeface="Calibri Light" panose="020F0302020204030204" pitchFamily="34" charset="0"/>
                <a:sym typeface="Wingdings 2" panose="05020102010507070707" pitchFamily="18" charset="2"/>
              </a:rPr>
              <a:t> Lack of Opportunities</a:t>
            </a:r>
            <a:endParaRPr lang="en-AU" altLang="en-US" sz="1200" dirty="0">
              <a:latin typeface="Calibri Light" panose="020F0302020204030204" pitchFamily="34" charset="0"/>
            </a:endParaRPr>
          </a:p>
          <a:p>
            <a:endParaRPr lang="en-AU" dirty="0"/>
          </a:p>
          <a:p>
            <a:r>
              <a:rPr lang="en-AU" dirty="0"/>
              <a:t>Pull Factors</a:t>
            </a:r>
          </a:p>
          <a:p>
            <a:pPr>
              <a:spcBef>
                <a:spcPct val="0"/>
              </a:spcBef>
              <a:buFontTx/>
              <a:buNone/>
            </a:pPr>
            <a:r>
              <a:rPr lang="en-AU" altLang="en-US" sz="1200" dirty="0">
                <a:latin typeface="Calibri Light" panose="020F0302020204030204" pitchFamily="34" charset="0"/>
                <a:sym typeface="Wingdings 2" panose="05020102010507070707" pitchFamily="18" charset="2"/>
              </a:rPr>
              <a:t> Better Quality of Life</a:t>
            </a:r>
          </a:p>
          <a:p>
            <a:pPr>
              <a:spcBef>
                <a:spcPct val="0"/>
              </a:spcBef>
              <a:buFontTx/>
              <a:buNone/>
            </a:pPr>
            <a:r>
              <a:rPr lang="en-AU" altLang="en-US" sz="1200" dirty="0">
                <a:latin typeface="Calibri Light" panose="020F0302020204030204" pitchFamily="34" charset="0"/>
                <a:sym typeface="Wingdings 2" panose="05020102010507070707" pitchFamily="18" charset="2"/>
              </a:rPr>
              <a:t> Kinship Ties</a:t>
            </a:r>
          </a:p>
          <a:p>
            <a:pPr>
              <a:spcBef>
                <a:spcPct val="0"/>
              </a:spcBef>
              <a:buFontTx/>
              <a:buNone/>
            </a:pPr>
            <a:r>
              <a:rPr lang="en-AU" altLang="en-US" sz="1200" dirty="0">
                <a:latin typeface="Calibri Light" panose="020F0302020204030204" pitchFamily="34" charset="0"/>
                <a:sym typeface="Wingdings 2" panose="05020102010507070707" pitchFamily="18" charset="2"/>
              </a:rPr>
              <a:t> Religious &amp; Political Freedom</a:t>
            </a:r>
          </a:p>
          <a:p>
            <a:pPr>
              <a:spcBef>
                <a:spcPct val="0"/>
              </a:spcBef>
              <a:buFontTx/>
              <a:buNone/>
            </a:pPr>
            <a:r>
              <a:rPr lang="en-AU" altLang="en-US" sz="1200" dirty="0">
                <a:latin typeface="Calibri Light" panose="020F0302020204030204" pitchFamily="34" charset="0"/>
                <a:sym typeface="Wingdings 2" panose="05020102010507070707" pitchFamily="18" charset="2"/>
              </a:rPr>
              <a:t> Opportunities</a:t>
            </a:r>
            <a:endParaRPr lang="en-US" altLang="en-US" sz="1200" dirty="0">
              <a:latin typeface="Calibri Light" panose="020F0302020204030204" pitchFamily="34" charset="0"/>
            </a:endParaRPr>
          </a:p>
          <a:p>
            <a:endParaRPr lang="en-US" dirty="0"/>
          </a:p>
        </p:txBody>
      </p:sp>
      <p:sp>
        <p:nvSpPr>
          <p:cNvPr id="4" name="Slide Number Placeholder 3"/>
          <p:cNvSpPr>
            <a:spLocks noGrp="1"/>
          </p:cNvSpPr>
          <p:nvPr>
            <p:ph type="sldNum" sz="quarter" idx="10"/>
          </p:nvPr>
        </p:nvSpPr>
        <p:spPr/>
        <p:txBody>
          <a:bodyPr/>
          <a:lstStyle/>
          <a:p>
            <a:fld id="{ABE64C4E-F395-4323-AEC0-4AA5425C3C14}" type="slidenum">
              <a:rPr lang="en-US" smtClean="0"/>
              <a:t>6</a:t>
            </a:fld>
            <a:endParaRPr lang="en-US"/>
          </a:p>
        </p:txBody>
      </p:sp>
    </p:spTree>
    <p:extLst>
      <p:ext uri="{BB962C8B-B14F-4D97-AF65-F5344CB8AC3E}">
        <p14:creationId xmlns:p14="http://schemas.microsoft.com/office/powerpoint/2010/main" val="38566211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 broad distinction can be made between people smuggling and human trafficking. In general, the individuals who pay a smuggler in order to gain illegal entry to a country do so voluntarily whereas the victims of human trafficking are often duped or forced into entering another country.</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 principle, the relationship between smuggler and migrant ends once the individual arrives in the new country. However, there is evidence that people smugglers continue to exploit illegal migrants, through threats and demands for additional fees. In some cases, smugglers force migrants to work for years in the illegal </a:t>
            </a:r>
            <a:r>
              <a:rPr lang="en-US" sz="1200" kern="1200" dirty="0" err="1">
                <a:solidFill>
                  <a:schemeClr val="tx1"/>
                </a:solidFill>
                <a:effectLst/>
                <a:latin typeface="+mn-lt"/>
                <a:ea typeface="+mn-ea"/>
                <a:cs typeface="+mn-cs"/>
              </a:rPr>
              <a:t>labour</a:t>
            </a:r>
            <a:r>
              <a:rPr lang="en-US" sz="1200" kern="1200" dirty="0">
                <a:solidFill>
                  <a:schemeClr val="tx1"/>
                </a:solidFill>
                <a:effectLst/>
                <a:latin typeface="+mn-lt"/>
                <a:ea typeface="+mn-ea"/>
                <a:cs typeface="+mn-cs"/>
              </a:rPr>
              <a:t> market to pay off the debts incurred as a result of their transportation (Source: Interpol).</a:t>
            </a:r>
          </a:p>
          <a:p>
            <a:endParaRPr lang="id-ID" dirty="0"/>
          </a:p>
          <a:p>
            <a:endParaRPr lang="id-ID" dirty="0"/>
          </a:p>
        </p:txBody>
      </p:sp>
      <p:sp>
        <p:nvSpPr>
          <p:cNvPr id="4" name="Slide Number Placeholder 3"/>
          <p:cNvSpPr>
            <a:spLocks noGrp="1"/>
          </p:cNvSpPr>
          <p:nvPr>
            <p:ph type="sldNum" sz="quarter" idx="10"/>
          </p:nvPr>
        </p:nvSpPr>
        <p:spPr/>
        <p:txBody>
          <a:bodyPr/>
          <a:lstStyle/>
          <a:p>
            <a:pPr>
              <a:defRPr/>
            </a:pPr>
            <a:fld id="{770DC7CC-F6B1-44BA-89D0-C8860B623EF7}" type="slidenum">
              <a:rPr lang="id-ID" smtClean="0"/>
              <a:pPr>
                <a:defRPr/>
              </a:pPr>
              <a:t>7</a:t>
            </a:fld>
            <a:endParaRPr lang="id-ID"/>
          </a:p>
        </p:txBody>
      </p:sp>
    </p:spTree>
    <p:extLst>
      <p:ext uri="{BB962C8B-B14F-4D97-AF65-F5344CB8AC3E}">
        <p14:creationId xmlns:p14="http://schemas.microsoft.com/office/powerpoint/2010/main" val="33041523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28813" y="1143000"/>
            <a:ext cx="3000375" cy="1689100"/>
          </a:xfrm>
        </p:spPr>
      </p:sp>
      <p:sp>
        <p:nvSpPr>
          <p:cNvPr id="3" name="Notes Placeholder 2"/>
          <p:cNvSpPr>
            <a:spLocks noGrp="1"/>
          </p:cNvSpPr>
          <p:nvPr>
            <p:ph type="body" idx="1"/>
          </p:nvPr>
        </p:nvSpPr>
        <p:spPr/>
        <p:txBody>
          <a:bodyPr/>
          <a:lstStyle/>
          <a:p>
            <a:r>
              <a:rPr lang="en-US" dirty="0"/>
              <a:t>Refugee </a:t>
            </a:r>
            <a:r>
              <a:rPr lang="en-US" dirty="0" err="1"/>
              <a:t>Tinggal</a:t>
            </a:r>
            <a:r>
              <a:rPr lang="en-US" dirty="0"/>
              <a:t> </a:t>
            </a:r>
            <a:r>
              <a:rPr lang="en-US" dirty="0" err="1"/>
              <a:t>Mandiri</a:t>
            </a:r>
            <a:r>
              <a:rPr lang="en-US" dirty="0"/>
              <a:t> di </a:t>
            </a:r>
            <a:r>
              <a:rPr lang="en-US" dirty="0" err="1"/>
              <a:t>jabotabek</a:t>
            </a:r>
            <a:r>
              <a:rPr lang="en-US" dirty="0"/>
              <a:t>. </a:t>
            </a:r>
            <a:r>
              <a:rPr lang="en-US" dirty="0" err="1"/>
              <a:t>Itu</a:t>
            </a:r>
            <a:r>
              <a:rPr lang="en-US" dirty="0"/>
              <a:t> </a:t>
            </a:r>
            <a:r>
              <a:rPr lang="en-US" dirty="0" err="1"/>
              <a:t>tidak</a:t>
            </a:r>
            <a:r>
              <a:rPr lang="en-US" dirty="0"/>
              <a:t> </a:t>
            </a:r>
            <a:r>
              <a:rPr lang="en-US" dirty="0" err="1"/>
              <a:t>termasuk</a:t>
            </a:r>
            <a:r>
              <a:rPr lang="en-US" dirty="0"/>
              <a:t> </a:t>
            </a:r>
            <a:r>
              <a:rPr lang="en-US" dirty="0" err="1"/>
              <a:t>dalam</a:t>
            </a:r>
            <a:r>
              <a:rPr lang="en-US" dirty="0"/>
              <a:t> </a:t>
            </a:r>
            <a:r>
              <a:rPr lang="en-US" dirty="0" err="1"/>
              <a:t>kelompok</a:t>
            </a:r>
            <a:r>
              <a:rPr lang="en-US" dirty="0"/>
              <a:t> </a:t>
            </a:r>
            <a:r>
              <a:rPr lang="en-US" dirty="0" err="1"/>
              <a:t>dampingan</a:t>
            </a:r>
            <a:r>
              <a:rPr lang="en-US" dirty="0"/>
              <a:t>. Community housing yang di </a:t>
            </a:r>
            <a:r>
              <a:rPr lang="en-US" dirty="0" err="1"/>
              <a:t>dukung</a:t>
            </a:r>
            <a:r>
              <a:rPr lang="en-US" dirty="0"/>
              <a:t> oleh IOM. </a:t>
            </a:r>
            <a:endParaRPr lang="en-ID" dirty="0"/>
          </a:p>
        </p:txBody>
      </p:sp>
      <p:sp>
        <p:nvSpPr>
          <p:cNvPr id="4" name="Slide Number Placeholder 3"/>
          <p:cNvSpPr>
            <a:spLocks noGrp="1"/>
          </p:cNvSpPr>
          <p:nvPr>
            <p:ph type="sldNum" sz="quarter" idx="10"/>
          </p:nvPr>
        </p:nvSpPr>
        <p:spPr/>
        <p:txBody>
          <a:bodyPr/>
          <a:lstStyle/>
          <a:p>
            <a:fld id="{95523CC8-AFAD-CE4D-A9C6-54616C9F9D5A}" type="slidenum">
              <a:rPr lang="en-US" smtClean="0"/>
              <a:t>8</a:t>
            </a:fld>
            <a:endParaRPr lang="en-US"/>
          </a:p>
        </p:txBody>
      </p:sp>
    </p:spTree>
    <p:extLst>
      <p:ext uri="{BB962C8B-B14F-4D97-AF65-F5344CB8AC3E}">
        <p14:creationId xmlns:p14="http://schemas.microsoft.com/office/powerpoint/2010/main" val="31835851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D" altLang="en-US" dirty="0"/>
              <a:t>Understanding the Indonesian’ geographical context, RCA aimed in preventing and deterring onward movements of irregular refugees through:</a:t>
            </a:r>
            <a:endParaRPr lang="en-US" altLang="en-US" dirty="0"/>
          </a:p>
          <a:p>
            <a:r>
              <a:rPr lang="en-ID" altLang="en-US" dirty="0"/>
              <a:t>- Providing Indonesia with assistance in managing irregular migration;</a:t>
            </a:r>
            <a:endParaRPr lang="en-US" altLang="en-US" dirty="0"/>
          </a:p>
          <a:p>
            <a:r>
              <a:rPr lang="en-ID" altLang="en-US" dirty="0"/>
              <a:t>- Improving the standard of care of irregular refugees; and</a:t>
            </a:r>
            <a:endParaRPr lang="en-US" altLang="en-US" dirty="0"/>
          </a:p>
          <a:p>
            <a:pPr marL="0" indent="0">
              <a:buFontTx/>
              <a:buNone/>
            </a:pPr>
            <a:r>
              <a:rPr lang="en-ID" altLang="en-US" dirty="0"/>
              <a:t>Gaining Indonesia’ cooperation to combating people smuggling more broadly.</a:t>
            </a:r>
          </a:p>
          <a:p>
            <a:pPr marL="0" indent="0">
              <a:buFontTx/>
              <a:buNone/>
            </a:pPr>
            <a:endParaRPr lang="en-ID" alt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By direct request of Indonesian Government, IOM has facilitated various forms of services since</a:t>
            </a:r>
            <a:r>
              <a:rPr lang="en-US" altLang="en-US" baseline="0" dirty="0"/>
              <a:t> refugees were in</a:t>
            </a:r>
            <a:r>
              <a:rPr lang="en-US" altLang="en-US" dirty="0"/>
              <a:t> IDC</a:t>
            </a:r>
            <a:r>
              <a:rPr lang="en-US" altLang="en-US" baseline="0" dirty="0"/>
              <a:t> and now when most of the refugees already lived in community accommodation. The assistance </a:t>
            </a:r>
            <a:r>
              <a:rPr lang="en-US" altLang="en-US" dirty="0"/>
              <a:t>ranging from </a:t>
            </a:r>
            <a:r>
              <a:rPr lang="id-ID" altLang="en-US" dirty="0"/>
              <a:t>provision of food</a:t>
            </a:r>
            <a:r>
              <a:rPr lang="en-US" altLang="en-US" dirty="0"/>
              <a:t> and non-food items</a:t>
            </a:r>
            <a:r>
              <a:rPr lang="id-ID" altLang="en-US" dirty="0"/>
              <a:t>, </a:t>
            </a:r>
            <a:r>
              <a:rPr lang="en-US" altLang="en-US" dirty="0"/>
              <a:t>water and sanitation, health </a:t>
            </a:r>
            <a:r>
              <a:rPr lang="id-ID" altLang="en-US" dirty="0"/>
              <a:t>care</a:t>
            </a:r>
            <a:r>
              <a:rPr lang="en-US" altLang="en-US" dirty="0"/>
              <a:t>, psychosocial support and various refugee care support activities (recreational, educational and vocational). </a:t>
            </a:r>
            <a:r>
              <a:rPr lang="id-ID" altLang="en-US" dirty="0"/>
              <a:t>In </a:t>
            </a:r>
            <a:r>
              <a:rPr lang="en-US" altLang="en-US" dirty="0"/>
              <a:t>addition to these basic humanitarian services, IOM Indonesia also provides</a:t>
            </a:r>
            <a:r>
              <a:rPr lang="en-US" altLang="en-US" u="sng" dirty="0"/>
              <a:t> </a:t>
            </a:r>
            <a:r>
              <a:rPr lang="en-US" altLang="en-US" dirty="0"/>
              <a:t>distinct </a:t>
            </a:r>
            <a:r>
              <a:rPr lang="id-ID" altLang="en-US" dirty="0"/>
              <a:t>care and protection support</a:t>
            </a:r>
            <a:r>
              <a:rPr lang="en-US" altLang="en-US" dirty="0"/>
              <a:t> to additionally vulnerable refugee  sub-groups (UMCs, refugees with disabilities, women, older people, among others). </a:t>
            </a:r>
            <a:r>
              <a:rPr lang="en-US" altLang="en-US" baseline="0" dirty="0"/>
              <a:t> IOM also assists AVRR and resettlement of refugees to third countries.</a:t>
            </a:r>
            <a:endParaRPr lang="en-US" altLang="en-US" dirty="0"/>
          </a:p>
          <a:p>
            <a:pPr marL="0" indent="0">
              <a:buFontTx/>
              <a:buNone/>
            </a:pPr>
            <a:endParaRPr lang="en-US" alt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IOM continuously working closely with the national and local government in the implementation of the Presidential Regulation No.125</a:t>
            </a:r>
            <a:r>
              <a:rPr lang="en-US" altLang="en-US" baseline="0" dirty="0"/>
              <a:t> year </a:t>
            </a:r>
            <a:r>
              <a:rPr lang="en-US" altLang="en-US" dirty="0"/>
              <a:t>2016</a:t>
            </a:r>
            <a:r>
              <a:rPr lang="en-US" altLang="en-US" baseline="0" dirty="0"/>
              <a:t> through regular visit, monitoring and coordination meetings with central and local governments at national, regional and local level.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dirty="0"/>
          </a:p>
          <a:p>
            <a:endParaRPr lang="en-US" dirty="0"/>
          </a:p>
        </p:txBody>
      </p:sp>
      <p:sp>
        <p:nvSpPr>
          <p:cNvPr id="4" name="Slide Number Placeholder 3"/>
          <p:cNvSpPr>
            <a:spLocks noGrp="1"/>
          </p:cNvSpPr>
          <p:nvPr>
            <p:ph type="sldNum" sz="quarter" idx="10"/>
          </p:nvPr>
        </p:nvSpPr>
        <p:spPr/>
        <p:txBody>
          <a:bodyPr/>
          <a:lstStyle/>
          <a:p>
            <a:fld id="{95523CC8-AFAD-CE4D-A9C6-54616C9F9D5A}" type="slidenum">
              <a:rPr lang="en-US" smtClean="0"/>
              <a:t>12</a:t>
            </a:fld>
            <a:endParaRPr lang="en-US"/>
          </a:p>
        </p:txBody>
      </p:sp>
    </p:spTree>
    <p:extLst>
      <p:ext uri="{BB962C8B-B14F-4D97-AF65-F5344CB8AC3E}">
        <p14:creationId xmlns:p14="http://schemas.microsoft.com/office/powerpoint/2010/main" val="11696378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Cash Based</a:t>
            </a:r>
            <a:r>
              <a:rPr lang="en-US" baseline="0" dirty="0"/>
              <a:t> Intervention – As an exchange to food and non-food items or other basic need, IOM provides cash based assistance to refugees. Each refugee received an allowance of IDR 1.250.000 (according to nuclear family role). This allowance help refugees to be more independent in fulfilling their basic needs and support to boost local economy of the surrounding host communities. </a:t>
            </a:r>
          </a:p>
          <a:p>
            <a:r>
              <a:rPr lang="en-US" baseline="0" dirty="0"/>
              <a:t>2. Health Care – IOM engages Government (Ministry of Health) in the efforts of joint health insurance for refugees and asylum seekers into national insurance scheme (BPJS). This support will help the integration of refugees and asylum seekers to access public health services (hospital and clinics) for a better social justice and equality.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3. Mental Health and Psychosocial</a:t>
            </a:r>
            <a:r>
              <a:rPr lang="en-US" dirty="0"/>
              <a:t> – the</a:t>
            </a:r>
            <a:r>
              <a:rPr lang="en-US" baseline="0" dirty="0"/>
              <a:t> program</a:t>
            </a:r>
            <a:r>
              <a:rPr lang="en-US" dirty="0"/>
              <a:t> aims to contribute in maintaining the mental health well-being of the refugee during protracted displacement through support group activities, refugee peer cohort organizing, individual/group counseling, as well as referral to psychologist. These</a:t>
            </a:r>
            <a:r>
              <a:rPr lang="en-US" baseline="0" dirty="0"/>
              <a:t> i</a:t>
            </a:r>
            <a:r>
              <a:rPr lang="en-US" dirty="0"/>
              <a:t>ntervention will help refugees to cope with stressful living situation.</a:t>
            </a:r>
          </a:p>
          <a:p>
            <a:endParaRPr lang="en-US" baseline="0" dirty="0"/>
          </a:p>
          <a:p>
            <a:endParaRPr lang="en-US" baseline="0" dirty="0"/>
          </a:p>
          <a:p>
            <a:endParaRPr lang="en-US" dirty="0"/>
          </a:p>
        </p:txBody>
      </p:sp>
      <p:sp>
        <p:nvSpPr>
          <p:cNvPr id="4" name="Slide Number Placeholder 3"/>
          <p:cNvSpPr>
            <a:spLocks noGrp="1"/>
          </p:cNvSpPr>
          <p:nvPr>
            <p:ph type="sldNum" sz="quarter" idx="10"/>
          </p:nvPr>
        </p:nvSpPr>
        <p:spPr/>
        <p:txBody>
          <a:bodyPr/>
          <a:lstStyle/>
          <a:p>
            <a:fld id="{95523CC8-AFAD-CE4D-A9C6-54616C9F9D5A}" type="slidenum">
              <a:rPr lang="en-US" smtClean="0"/>
              <a:t>13</a:t>
            </a:fld>
            <a:endParaRPr lang="en-US"/>
          </a:p>
        </p:txBody>
      </p:sp>
    </p:spTree>
    <p:extLst>
      <p:ext uri="{BB962C8B-B14F-4D97-AF65-F5344CB8AC3E}">
        <p14:creationId xmlns:p14="http://schemas.microsoft.com/office/powerpoint/2010/main" val="2745599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4. Education - currently 622 refugee children have been enrolled in public schools (or 36% of total school age population). IOM will continue to work with the national, regional and local government, especially the Coordinating Ministry of Politics, Legal and Security Affairs and the Ministry of Education and Culture in order to have more quota in local public schools, so that all refugee children have access to schools.</a:t>
            </a:r>
          </a:p>
          <a:p>
            <a:r>
              <a:rPr lang="en-US" baseline="0" dirty="0"/>
              <a:t>5. Vocational Training - collaboration with the Coordinating Ministry of Politics, Legal and Security Affairs and Ministry of Manpower on the concept note for refugee empowerment. IOM continues to provide vocational trainings align with the government policy to promote empowerment through upgrading refugees’ skills and knowledge that help them prepare for their future.</a:t>
            </a:r>
          </a:p>
          <a:p>
            <a:r>
              <a:rPr lang="en-US" baseline="0" dirty="0"/>
              <a:t>6. Social Cohesion - IOM continues the efforts of building dialogues and trust between local communities and the refugees through joint activities, intergroup cooperation and community engagement (refugee skill’s contribution to communities and vice versa through volunteering opportunities).</a:t>
            </a:r>
          </a:p>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ID" dirty="0"/>
          </a:p>
          <a:p>
            <a:endParaRPr lang="en-US" baseline="0" dirty="0"/>
          </a:p>
          <a:p>
            <a:endParaRPr lang="en-US" baseline="0" dirty="0"/>
          </a:p>
          <a:p>
            <a:endParaRPr lang="en-US" baseline="0" dirty="0"/>
          </a:p>
          <a:p>
            <a:endParaRPr lang="en-US" dirty="0"/>
          </a:p>
        </p:txBody>
      </p:sp>
      <p:sp>
        <p:nvSpPr>
          <p:cNvPr id="4" name="Slide Number Placeholder 3"/>
          <p:cNvSpPr>
            <a:spLocks noGrp="1"/>
          </p:cNvSpPr>
          <p:nvPr>
            <p:ph type="sldNum" sz="quarter" idx="10"/>
          </p:nvPr>
        </p:nvSpPr>
        <p:spPr/>
        <p:txBody>
          <a:bodyPr/>
          <a:lstStyle/>
          <a:p>
            <a:fld id="{95523CC8-AFAD-CE4D-A9C6-54616C9F9D5A}" type="slidenum">
              <a:rPr lang="en-US" smtClean="0"/>
              <a:t>14</a:t>
            </a:fld>
            <a:endParaRPr lang="en-US"/>
          </a:p>
        </p:txBody>
      </p:sp>
    </p:spTree>
    <p:extLst>
      <p:ext uri="{BB962C8B-B14F-4D97-AF65-F5344CB8AC3E}">
        <p14:creationId xmlns:p14="http://schemas.microsoft.com/office/powerpoint/2010/main" val="345644971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2" name="Image 11">
            <a:extLst>
              <a:ext uri="{FF2B5EF4-FFF2-40B4-BE49-F238E27FC236}">
                <a16:creationId xmlns:a16="http://schemas.microsoft.com/office/drawing/2014/main" id="{D60755E3-E38A-7746-B350-B2B27EB51D8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013066" y="5662253"/>
            <a:ext cx="2165867" cy="1080000"/>
          </a:xfrm>
          <a:prstGeom prst="rect">
            <a:avLst/>
          </a:prstGeom>
        </p:spPr>
      </p:pic>
      <p:sp>
        <p:nvSpPr>
          <p:cNvPr id="13" name="Titre 1">
            <a:extLst>
              <a:ext uri="{FF2B5EF4-FFF2-40B4-BE49-F238E27FC236}">
                <a16:creationId xmlns:a16="http://schemas.microsoft.com/office/drawing/2014/main" id="{482996B8-7758-924F-95A7-EA63DDAB75B5}"/>
              </a:ext>
            </a:extLst>
          </p:cNvPr>
          <p:cNvSpPr>
            <a:spLocks noGrp="1"/>
          </p:cNvSpPr>
          <p:nvPr>
            <p:ph type="title" hasCustomPrompt="1"/>
          </p:nvPr>
        </p:nvSpPr>
        <p:spPr>
          <a:xfrm>
            <a:off x="1111146" y="1031563"/>
            <a:ext cx="9969708" cy="1325563"/>
          </a:xfrm>
          <a:prstGeom prst="rect">
            <a:avLst/>
          </a:prstGeom>
        </p:spPr>
        <p:txBody>
          <a:bodyPr>
            <a:normAutofit/>
          </a:bodyPr>
          <a:lstStyle>
            <a:lvl1pPr algn="ctr">
              <a:defRPr sz="6000">
                <a:solidFill>
                  <a:schemeClr val="bg1"/>
                </a:solidFill>
                <a:latin typeface="+mj-lt"/>
              </a:defRPr>
            </a:lvl1pPr>
          </a:lstStyle>
          <a:p>
            <a:r>
              <a:rPr lang="fr-FR"/>
              <a:t>TITLE</a:t>
            </a:r>
          </a:p>
        </p:txBody>
      </p:sp>
      <p:sp>
        <p:nvSpPr>
          <p:cNvPr id="14" name="Espace réservé du texte 2">
            <a:extLst>
              <a:ext uri="{FF2B5EF4-FFF2-40B4-BE49-F238E27FC236}">
                <a16:creationId xmlns:a16="http://schemas.microsoft.com/office/drawing/2014/main" id="{9FD3C252-914E-9945-8B43-6C3ECB129EBD}"/>
              </a:ext>
            </a:extLst>
          </p:cNvPr>
          <p:cNvSpPr>
            <a:spLocks noGrp="1"/>
          </p:cNvSpPr>
          <p:nvPr>
            <p:ph type="body" idx="1" hasCustomPrompt="1"/>
          </p:nvPr>
        </p:nvSpPr>
        <p:spPr>
          <a:xfrm>
            <a:off x="1111146" y="2357126"/>
            <a:ext cx="9969708" cy="1500187"/>
          </a:xfrm>
          <a:prstGeom prst="rect">
            <a:avLst/>
          </a:prstGeom>
        </p:spPr>
        <p:txBody>
          <a:bodyPr>
            <a:normAutofit/>
          </a:bodyPr>
          <a:lstStyle>
            <a:lvl1pPr marL="0" indent="0" algn="ctr">
              <a:buNone/>
              <a:defRPr sz="2400" i="1">
                <a:solidFill>
                  <a:schemeClr val="bg1"/>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Modifier les styles du texte du masque </a:t>
            </a:r>
          </a:p>
        </p:txBody>
      </p:sp>
    </p:spTree>
    <p:extLst>
      <p:ext uri="{BB962C8B-B14F-4D97-AF65-F5344CB8AC3E}">
        <p14:creationId xmlns:p14="http://schemas.microsoft.com/office/powerpoint/2010/main" val="1866417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FULL IMAGE + TEXT BOX">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Espace réservé de l’image 2">
            <a:extLst>
              <a:ext uri="{FF2B5EF4-FFF2-40B4-BE49-F238E27FC236}">
                <a16:creationId xmlns:a16="http://schemas.microsoft.com/office/drawing/2014/main" id="{51EDBEE3-1D5B-2B4B-BCBA-5CCA6F6ACC5A}"/>
              </a:ext>
            </a:extLst>
          </p:cNvPr>
          <p:cNvSpPr>
            <a:spLocks noGrp="1"/>
          </p:cNvSpPr>
          <p:nvPr>
            <p:ph type="pic" idx="1"/>
          </p:nvPr>
        </p:nvSpPr>
        <p:spPr>
          <a:xfrm>
            <a:off x="0" y="11875"/>
            <a:ext cx="12192000" cy="6170264"/>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5" name="Titre 1">
            <a:extLst>
              <a:ext uri="{FF2B5EF4-FFF2-40B4-BE49-F238E27FC236}">
                <a16:creationId xmlns:a16="http://schemas.microsoft.com/office/drawing/2014/main" id="{4CAA1689-C07E-BF4E-A678-768B607FEC35}"/>
              </a:ext>
            </a:extLst>
          </p:cNvPr>
          <p:cNvSpPr>
            <a:spLocks noGrp="1"/>
          </p:cNvSpPr>
          <p:nvPr>
            <p:ph type="title" hasCustomPrompt="1"/>
          </p:nvPr>
        </p:nvSpPr>
        <p:spPr>
          <a:xfrm>
            <a:off x="0" y="0"/>
            <a:ext cx="3375374" cy="1530625"/>
          </a:xfrm>
          <a:prstGeom prst="rect">
            <a:avLst/>
          </a:prstGeom>
          <a:solidFill>
            <a:srgbClr val="00196D">
              <a:alpha val="69804"/>
            </a:srgbClr>
          </a:solidFill>
        </p:spPr>
        <p:txBody>
          <a:bodyPr lIns="288000" tIns="288000" rIns="288000" bIns="288000" anchor="ctr"/>
          <a:lstStyle>
            <a:lvl1pPr>
              <a:defRPr sz="3200">
                <a:solidFill>
                  <a:schemeClr val="bg1"/>
                </a:solidFill>
              </a:defRPr>
            </a:lvl1pPr>
          </a:lstStyle>
          <a:p>
            <a:r>
              <a:rPr lang="fr-FR"/>
              <a:t>MODIFIEZ LE STYLE DU TITRE</a:t>
            </a:r>
          </a:p>
        </p:txBody>
      </p:sp>
      <p:sp>
        <p:nvSpPr>
          <p:cNvPr id="6" name="Espace réservé du texte 3">
            <a:extLst>
              <a:ext uri="{FF2B5EF4-FFF2-40B4-BE49-F238E27FC236}">
                <a16:creationId xmlns:a16="http://schemas.microsoft.com/office/drawing/2014/main" id="{A100D752-4660-364F-8192-DAEA4BED2085}"/>
              </a:ext>
            </a:extLst>
          </p:cNvPr>
          <p:cNvSpPr>
            <a:spLocks noGrp="1"/>
          </p:cNvSpPr>
          <p:nvPr>
            <p:ph type="body" sz="half" idx="2"/>
          </p:nvPr>
        </p:nvSpPr>
        <p:spPr>
          <a:xfrm>
            <a:off x="0" y="1530626"/>
            <a:ext cx="3375374" cy="4651513"/>
          </a:xfrm>
          <a:prstGeom prst="rect">
            <a:avLst/>
          </a:prstGeom>
          <a:solidFill>
            <a:srgbClr val="00196D">
              <a:alpha val="70000"/>
            </a:srgbClr>
          </a:solidFill>
        </p:spPr>
        <p:txBody>
          <a:bodyPr lIns="288000" tIns="288000" rIns="288000" bIns="288000">
            <a:normAutofit/>
          </a:bodyPr>
          <a:lstStyle>
            <a:lvl1pPr marL="0" indent="0">
              <a:buNone/>
              <a:defRPr sz="2000">
                <a:solidFill>
                  <a:schemeClr val="bg1"/>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pic>
        <p:nvPicPr>
          <p:cNvPr id="7" name="Image 6">
            <a:extLst>
              <a:ext uri="{FF2B5EF4-FFF2-40B4-BE49-F238E27FC236}">
                <a16:creationId xmlns:a16="http://schemas.microsoft.com/office/drawing/2014/main" id="{A5B43293-C0FA-2244-8FA3-75ADC8627E7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188984" y="6294329"/>
            <a:ext cx="1814032" cy="412808"/>
          </a:xfrm>
          <a:prstGeom prst="rect">
            <a:avLst/>
          </a:prstGeom>
        </p:spPr>
      </p:pic>
    </p:spTree>
    <p:extLst>
      <p:ext uri="{BB962C8B-B14F-4D97-AF65-F5344CB8AC3E}">
        <p14:creationId xmlns:p14="http://schemas.microsoft.com/office/powerpoint/2010/main" val="2817365658"/>
      </p:ext>
    </p:extLst>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FULL IMAGE + TEXT BOX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Espace réservé de l’image 2">
            <a:extLst>
              <a:ext uri="{FF2B5EF4-FFF2-40B4-BE49-F238E27FC236}">
                <a16:creationId xmlns:a16="http://schemas.microsoft.com/office/drawing/2014/main" id="{51EDBEE3-1D5B-2B4B-BCBA-5CCA6F6ACC5A}"/>
              </a:ext>
            </a:extLst>
          </p:cNvPr>
          <p:cNvSpPr>
            <a:spLocks noGrp="1"/>
          </p:cNvSpPr>
          <p:nvPr>
            <p:ph type="pic" idx="1"/>
          </p:nvPr>
        </p:nvSpPr>
        <p:spPr>
          <a:xfrm>
            <a:off x="0" y="0"/>
            <a:ext cx="12192000" cy="6182139"/>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2" name="Titre 1">
            <a:extLst>
              <a:ext uri="{FF2B5EF4-FFF2-40B4-BE49-F238E27FC236}">
                <a16:creationId xmlns:a16="http://schemas.microsoft.com/office/drawing/2014/main" id="{1AEBCEEE-B9D7-A041-A698-B24DAEFAD864}"/>
              </a:ext>
            </a:extLst>
          </p:cNvPr>
          <p:cNvSpPr>
            <a:spLocks noGrp="1"/>
          </p:cNvSpPr>
          <p:nvPr>
            <p:ph type="title" hasCustomPrompt="1"/>
          </p:nvPr>
        </p:nvSpPr>
        <p:spPr>
          <a:xfrm>
            <a:off x="8816626" y="0"/>
            <a:ext cx="3375374" cy="1530625"/>
          </a:xfrm>
          <a:prstGeom prst="rect">
            <a:avLst/>
          </a:prstGeom>
          <a:solidFill>
            <a:srgbClr val="00196D">
              <a:alpha val="69804"/>
            </a:srgbClr>
          </a:solidFill>
        </p:spPr>
        <p:txBody>
          <a:bodyPr lIns="288000" tIns="288000" rIns="288000" bIns="288000" anchor="ctr"/>
          <a:lstStyle>
            <a:lvl1pPr>
              <a:defRPr sz="3200">
                <a:solidFill>
                  <a:schemeClr val="bg1"/>
                </a:solidFill>
              </a:defRPr>
            </a:lvl1pPr>
          </a:lstStyle>
          <a:p>
            <a:r>
              <a:rPr lang="fr-FR"/>
              <a:t>MODIFIEZ LE STYLE DU TITRE</a:t>
            </a:r>
          </a:p>
        </p:txBody>
      </p:sp>
      <p:sp>
        <p:nvSpPr>
          <p:cNvPr id="4" name="Espace réservé du texte 3">
            <a:extLst>
              <a:ext uri="{FF2B5EF4-FFF2-40B4-BE49-F238E27FC236}">
                <a16:creationId xmlns:a16="http://schemas.microsoft.com/office/drawing/2014/main" id="{EDD27815-B906-634D-BA9B-42B8F7265967}"/>
              </a:ext>
            </a:extLst>
          </p:cNvPr>
          <p:cNvSpPr>
            <a:spLocks noGrp="1"/>
          </p:cNvSpPr>
          <p:nvPr>
            <p:ph type="body" sz="half" idx="2"/>
          </p:nvPr>
        </p:nvSpPr>
        <p:spPr>
          <a:xfrm>
            <a:off x="8816626" y="1530626"/>
            <a:ext cx="3375374" cy="4651513"/>
          </a:xfrm>
          <a:prstGeom prst="rect">
            <a:avLst/>
          </a:prstGeom>
          <a:solidFill>
            <a:srgbClr val="00196D">
              <a:alpha val="70000"/>
            </a:srgbClr>
          </a:solidFill>
        </p:spPr>
        <p:txBody>
          <a:bodyPr lIns="288000" tIns="288000" rIns="288000" bIns="288000">
            <a:normAutofit/>
          </a:bodyPr>
          <a:lstStyle>
            <a:lvl1pPr marL="0" indent="0">
              <a:buNone/>
              <a:defRPr sz="2000">
                <a:solidFill>
                  <a:schemeClr val="bg1"/>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pic>
        <p:nvPicPr>
          <p:cNvPr id="9" name="Image 8">
            <a:extLst>
              <a:ext uri="{FF2B5EF4-FFF2-40B4-BE49-F238E27FC236}">
                <a16:creationId xmlns:a16="http://schemas.microsoft.com/office/drawing/2014/main" id="{ACA406E9-BDBA-F242-811F-8BFC4DD3CD1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188984" y="6294329"/>
            <a:ext cx="1814032" cy="412808"/>
          </a:xfrm>
          <a:prstGeom prst="rect">
            <a:avLst/>
          </a:prstGeom>
        </p:spPr>
      </p:pic>
    </p:spTree>
    <p:extLst>
      <p:ext uri="{BB962C8B-B14F-4D97-AF65-F5344CB8AC3E}">
        <p14:creationId xmlns:p14="http://schemas.microsoft.com/office/powerpoint/2010/main" val="3372322224"/>
      </p:ext>
    </p:extLst>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EMPTY SLIDE">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B8DF5BA7-04D4-DF48-9230-5E261088FD0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188984" y="6294329"/>
            <a:ext cx="1814032" cy="412808"/>
          </a:xfrm>
          <a:prstGeom prst="rect">
            <a:avLst/>
          </a:prstGeom>
        </p:spPr>
      </p:pic>
    </p:spTree>
    <p:extLst>
      <p:ext uri="{BB962C8B-B14F-4D97-AF65-F5344CB8AC3E}">
        <p14:creationId xmlns:p14="http://schemas.microsoft.com/office/powerpoint/2010/main" val="30202108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C02D8800-6B2E-4024-99B6-0C8CF36EF3D3}" type="datetimeFigureOut">
              <a:rPr lang="en-US"/>
              <a:pPr>
                <a:defRPr/>
              </a:pPr>
              <a:t>3/6/2022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B326A57-C682-4760-8C8D-E35E2BFFB447}" type="slidenum">
              <a:rPr lang="en-US" altLang="en-US"/>
              <a:pPr>
                <a:defRPr/>
              </a:pPr>
              <a:t>‹#›</a:t>
            </a:fld>
            <a:endParaRPr lang="en-US" altLang="en-US"/>
          </a:p>
        </p:txBody>
      </p:sp>
    </p:spTree>
    <p:extLst>
      <p:ext uri="{BB962C8B-B14F-4D97-AF65-F5344CB8AC3E}">
        <p14:creationId xmlns:p14="http://schemas.microsoft.com/office/powerpoint/2010/main" val="35343644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ABLE OF CONTENT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7DAAE9EE-5CC9-1E49-8C69-38DC128B571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188984" y="6294329"/>
            <a:ext cx="1814032" cy="412809"/>
          </a:xfrm>
          <a:prstGeom prst="rect">
            <a:avLst/>
          </a:prstGeom>
        </p:spPr>
      </p:pic>
      <p:sp>
        <p:nvSpPr>
          <p:cNvPr id="5" name="Espace réservé du contenu 3">
            <a:extLst>
              <a:ext uri="{FF2B5EF4-FFF2-40B4-BE49-F238E27FC236}">
                <a16:creationId xmlns:a16="http://schemas.microsoft.com/office/drawing/2014/main" id="{F71DDF9B-7F04-BD4A-B0B7-0ED76E378ADB}"/>
              </a:ext>
            </a:extLst>
          </p:cNvPr>
          <p:cNvSpPr>
            <a:spLocks noGrp="1"/>
          </p:cNvSpPr>
          <p:nvPr>
            <p:ph sz="half" idx="2"/>
          </p:nvPr>
        </p:nvSpPr>
        <p:spPr>
          <a:xfrm>
            <a:off x="839788" y="2291938"/>
            <a:ext cx="5157787" cy="3897725"/>
          </a:xfrm>
          <a:prstGeom prst="rect">
            <a:avLst/>
          </a:prstGeom>
        </p:spPr>
        <p:txBody>
          <a:bodyPr/>
          <a:lstStyle>
            <a:lvl1pPr>
              <a:defRPr>
                <a:solidFill>
                  <a:schemeClr val="bg1"/>
                </a:solidFill>
                <a:latin typeface="+mn-lt"/>
              </a:defRPr>
            </a:lvl1pPr>
            <a:lvl2pPr>
              <a:defRPr>
                <a:solidFill>
                  <a:schemeClr val="bg1"/>
                </a:solidFill>
                <a:latin typeface="+mn-lt"/>
              </a:defRPr>
            </a:lvl2pPr>
            <a:lvl3pPr>
              <a:defRPr>
                <a:solidFill>
                  <a:schemeClr val="bg1"/>
                </a:solidFill>
                <a:latin typeface="+mn-lt"/>
              </a:defRPr>
            </a:lvl3pPr>
            <a:lvl4pPr>
              <a:defRPr>
                <a:solidFill>
                  <a:schemeClr val="bg1"/>
                </a:solidFill>
                <a:latin typeface="+mn-lt"/>
              </a:defRPr>
            </a:lvl4pPr>
            <a:lvl5pPr>
              <a:defRPr>
                <a:solidFill>
                  <a:schemeClr val="bg1"/>
                </a:solidFill>
                <a:latin typeface="+mn-lt"/>
              </a:defRPr>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contenu 5">
            <a:extLst>
              <a:ext uri="{FF2B5EF4-FFF2-40B4-BE49-F238E27FC236}">
                <a16:creationId xmlns:a16="http://schemas.microsoft.com/office/drawing/2014/main" id="{EBE99B60-6C3E-9D4A-A88B-B459B2ED81D2}"/>
              </a:ext>
            </a:extLst>
          </p:cNvPr>
          <p:cNvSpPr>
            <a:spLocks noGrp="1"/>
          </p:cNvSpPr>
          <p:nvPr>
            <p:ph sz="quarter" idx="4"/>
          </p:nvPr>
        </p:nvSpPr>
        <p:spPr>
          <a:xfrm>
            <a:off x="6172200" y="2291938"/>
            <a:ext cx="5183188" cy="3897725"/>
          </a:xfrm>
          <a:prstGeom prst="rect">
            <a:avLst/>
          </a:prstGeom>
        </p:spPr>
        <p:txBody>
          <a:bodyPr/>
          <a:lstStyle>
            <a:lvl1pPr>
              <a:defRPr>
                <a:solidFill>
                  <a:schemeClr val="bg1"/>
                </a:solidFill>
                <a:latin typeface="+mn-lt"/>
              </a:defRPr>
            </a:lvl1pPr>
            <a:lvl2pPr>
              <a:defRPr>
                <a:solidFill>
                  <a:schemeClr val="bg1"/>
                </a:solidFill>
                <a:latin typeface="+mn-lt"/>
              </a:defRPr>
            </a:lvl2pPr>
            <a:lvl3pPr>
              <a:defRPr>
                <a:solidFill>
                  <a:schemeClr val="bg1"/>
                </a:solidFill>
                <a:latin typeface="+mn-lt"/>
              </a:defRPr>
            </a:lvl3pPr>
            <a:lvl4pPr>
              <a:defRPr>
                <a:solidFill>
                  <a:schemeClr val="bg1"/>
                </a:solidFill>
                <a:latin typeface="+mn-lt"/>
              </a:defRPr>
            </a:lvl4pPr>
            <a:lvl5pPr>
              <a:defRPr>
                <a:solidFill>
                  <a:schemeClr val="bg1"/>
                </a:solidFill>
                <a:latin typeface="+mn-lt"/>
              </a:defRPr>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Titre 1">
            <a:extLst>
              <a:ext uri="{FF2B5EF4-FFF2-40B4-BE49-F238E27FC236}">
                <a16:creationId xmlns:a16="http://schemas.microsoft.com/office/drawing/2014/main" id="{EE0A582B-5D35-2D4E-913F-8ADA140BB06D}"/>
              </a:ext>
            </a:extLst>
          </p:cNvPr>
          <p:cNvSpPr>
            <a:spLocks noGrp="1"/>
          </p:cNvSpPr>
          <p:nvPr>
            <p:ph type="title" hasCustomPrompt="1"/>
          </p:nvPr>
        </p:nvSpPr>
        <p:spPr>
          <a:xfrm>
            <a:off x="838200" y="365125"/>
            <a:ext cx="10515600" cy="1325563"/>
          </a:xfrm>
          <a:prstGeom prst="rect">
            <a:avLst/>
          </a:prstGeom>
        </p:spPr>
        <p:txBody>
          <a:bodyPr/>
          <a:lstStyle>
            <a:lvl1pPr>
              <a:defRPr>
                <a:solidFill>
                  <a:schemeClr val="bg1"/>
                </a:solidFill>
              </a:defRPr>
            </a:lvl1pPr>
          </a:lstStyle>
          <a:p>
            <a:r>
              <a:rPr lang="fr-FR"/>
              <a:t>MODIFIEZ LE STYLE DU TITRE</a:t>
            </a:r>
          </a:p>
        </p:txBody>
      </p:sp>
    </p:spTree>
    <p:extLst>
      <p:ext uri="{BB962C8B-B14F-4D97-AF65-F5344CB8AC3E}">
        <p14:creationId xmlns:p14="http://schemas.microsoft.com/office/powerpoint/2010/main" val="11788284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TITL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52C1BB9-6455-E145-91B9-D4B2B698F54F}"/>
              </a:ext>
            </a:extLst>
          </p:cNvPr>
          <p:cNvSpPr>
            <a:spLocks noGrp="1"/>
          </p:cNvSpPr>
          <p:nvPr>
            <p:ph type="title" hasCustomPrompt="1"/>
          </p:nvPr>
        </p:nvSpPr>
        <p:spPr>
          <a:xfrm>
            <a:off x="831850" y="1709738"/>
            <a:ext cx="10515600" cy="2852737"/>
          </a:xfrm>
          <a:prstGeom prst="rect">
            <a:avLst/>
          </a:prstGeom>
        </p:spPr>
        <p:txBody>
          <a:bodyPr anchor="b">
            <a:normAutofit/>
          </a:bodyPr>
          <a:lstStyle>
            <a:lvl1pPr>
              <a:defRPr sz="4800">
                <a:solidFill>
                  <a:srgbClr val="0033A0"/>
                </a:solidFill>
              </a:defRPr>
            </a:lvl1pPr>
          </a:lstStyle>
          <a:p>
            <a:r>
              <a:rPr lang="fr-FR"/>
              <a:t>MODIFIEZ LE STYLE DU TITRE</a:t>
            </a:r>
          </a:p>
        </p:txBody>
      </p:sp>
      <p:sp>
        <p:nvSpPr>
          <p:cNvPr id="3" name="Espace réservé du texte 2">
            <a:extLst>
              <a:ext uri="{FF2B5EF4-FFF2-40B4-BE49-F238E27FC236}">
                <a16:creationId xmlns:a16="http://schemas.microsoft.com/office/drawing/2014/main" id="{3F2C7FD4-33D8-3648-BA68-32730B136248}"/>
              </a:ext>
            </a:extLst>
          </p:cNvPr>
          <p:cNvSpPr>
            <a:spLocks noGrp="1"/>
          </p:cNvSpPr>
          <p:nvPr>
            <p:ph type="body" idx="1"/>
          </p:nvPr>
        </p:nvSpPr>
        <p:spPr>
          <a:xfrm>
            <a:off x="831850" y="4589463"/>
            <a:ext cx="10515600" cy="1500187"/>
          </a:xfrm>
          <a:prstGeom prst="rect">
            <a:avLst/>
          </a:prstGeom>
        </p:spPr>
        <p:txBody>
          <a:bodyPr>
            <a:normAutofit/>
          </a:bodyPr>
          <a:lstStyle>
            <a:lvl1pPr marL="0" indent="0">
              <a:buNone/>
              <a:defRPr sz="2400" i="0">
                <a:solidFill>
                  <a:schemeClr val="tx1"/>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Modifier les styles du texte du masque</a:t>
            </a:r>
          </a:p>
        </p:txBody>
      </p:sp>
      <p:pic>
        <p:nvPicPr>
          <p:cNvPr id="7" name="Image 6">
            <a:extLst>
              <a:ext uri="{FF2B5EF4-FFF2-40B4-BE49-F238E27FC236}">
                <a16:creationId xmlns:a16="http://schemas.microsoft.com/office/drawing/2014/main" id="{17137189-CEDA-0547-8741-371F77C2298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188984" y="6294329"/>
            <a:ext cx="1814032" cy="412808"/>
          </a:xfrm>
          <a:prstGeom prst="rect">
            <a:avLst/>
          </a:prstGeom>
        </p:spPr>
      </p:pic>
    </p:spTree>
    <p:extLst>
      <p:ext uri="{BB962C8B-B14F-4D97-AF65-F5344CB8AC3E}">
        <p14:creationId xmlns:p14="http://schemas.microsoft.com/office/powerpoint/2010/main" val="17271894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 COLOMNS BULLET POINT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842C321-3E99-214E-B3C1-D7EA7969B134}"/>
              </a:ext>
            </a:extLst>
          </p:cNvPr>
          <p:cNvSpPr>
            <a:spLocks noGrp="1"/>
          </p:cNvSpPr>
          <p:nvPr>
            <p:ph type="title" hasCustomPrompt="1"/>
          </p:nvPr>
        </p:nvSpPr>
        <p:spPr>
          <a:xfrm>
            <a:off x="839788" y="365125"/>
            <a:ext cx="10515600" cy="1325563"/>
          </a:xfrm>
          <a:prstGeom prst="rect">
            <a:avLst/>
          </a:prstGeom>
        </p:spPr>
        <p:txBody>
          <a:bodyPr/>
          <a:lstStyle/>
          <a:p>
            <a:r>
              <a:rPr lang="fr-FR"/>
              <a:t>MODIFIEZ LE STYLE DU TITRE</a:t>
            </a:r>
          </a:p>
        </p:txBody>
      </p:sp>
      <p:sp>
        <p:nvSpPr>
          <p:cNvPr id="3" name="Espace réservé du texte 2">
            <a:extLst>
              <a:ext uri="{FF2B5EF4-FFF2-40B4-BE49-F238E27FC236}">
                <a16:creationId xmlns:a16="http://schemas.microsoft.com/office/drawing/2014/main" id="{30AFD6D3-5F3F-0C4B-BB45-EA233823B7BD}"/>
              </a:ext>
            </a:extLst>
          </p:cNvPr>
          <p:cNvSpPr>
            <a:spLocks noGrp="1"/>
          </p:cNvSpPr>
          <p:nvPr>
            <p:ph type="body" idx="1" hasCustomPrompt="1"/>
          </p:nvPr>
        </p:nvSpPr>
        <p:spPr>
          <a:xfrm>
            <a:off x="839788" y="1802747"/>
            <a:ext cx="4858485" cy="823912"/>
          </a:xfrm>
          <a:prstGeom prst="rect">
            <a:avLst/>
          </a:prstGeom>
        </p:spPr>
        <p:txBody>
          <a:bodyPr anchor="b"/>
          <a:lstStyle>
            <a:lvl1pPr marL="0" indent="0">
              <a:buNone/>
              <a:defRPr sz="2400" b="0">
                <a:solidFill>
                  <a:srgbClr val="0033A0"/>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pic>
        <p:nvPicPr>
          <p:cNvPr id="10" name="Image 9">
            <a:extLst>
              <a:ext uri="{FF2B5EF4-FFF2-40B4-BE49-F238E27FC236}">
                <a16:creationId xmlns:a16="http://schemas.microsoft.com/office/drawing/2014/main" id="{A446C5D8-65A7-074E-97F5-7C728DA96C4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188984" y="6294329"/>
            <a:ext cx="1814032" cy="412808"/>
          </a:xfrm>
          <a:prstGeom prst="rect">
            <a:avLst/>
          </a:prstGeom>
        </p:spPr>
      </p:pic>
      <p:sp>
        <p:nvSpPr>
          <p:cNvPr id="8" name="Espace réservé du contenu 2">
            <a:extLst>
              <a:ext uri="{FF2B5EF4-FFF2-40B4-BE49-F238E27FC236}">
                <a16:creationId xmlns:a16="http://schemas.microsoft.com/office/drawing/2014/main" id="{8673CAF2-56B5-5E40-9BAF-D3D120DCCCC2}"/>
              </a:ext>
            </a:extLst>
          </p:cNvPr>
          <p:cNvSpPr>
            <a:spLocks noGrp="1"/>
          </p:cNvSpPr>
          <p:nvPr>
            <p:ph sz="half" idx="10"/>
          </p:nvPr>
        </p:nvSpPr>
        <p:spPr>
          <a:xfrm>
            <a:off x="838200" y="2738717"/>
            <a:ext cx="4860073" cy="3438245"/>
          </a:xfrm>
          <a:prstGeom prst="rect">
            <a:avLst/>
          </a:prstGeo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9" name="Espace réservé du texte 2">
            <a:extLst>
              <a:ext uri="{FF2B5EF4-FFF2-40B4-BE49-F238E27FC236}">
                <a16:creationId xmlns:a16="http://schemas.microsoft.com/office/drawing/2014/main" id="{B189EC70-CD90-A243-9D22-146F01B2DEA4}"/>
              </a:ext>
            </a:extLst>
          </p:cNvPr>
          <p:cNvSpPr>
            <a:spLocks noGrp="1"/>
          </p:cNvSpPr>
          <p:nvPr>
            <p:ph type="body" idx="11" hasCustomPrompt="1"/>
          </p:nvPr>
        </p:nvSpPr>
        <p:spPr>
          <a:xfrm>
            <a:off x="6493456" y="1802747"/>
            <a:ext cx="4858485" cy="823912"/>
          </a:xfrm>
          <a:prstGeom prst="rect">
            <a:avLst/>
          </a:prstGeom>
        </p:spPr>
        <p:txBody>
          <a:bodyPr anchor="b"/>
          <a:lstStyle>
            <a:lvl1pPr marL="0" indent="0">
              <a:buNone/>
              <a:defRPr sz="2400" b="0">
                <a:solidFill>
                  <a:srgbClr val="0033A0"/>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11" name="Espace réservé du contenu 2">
            <a:extLst>
              <a:ext uri="{FF2B5EF4-FFF2-40B4-BE49-F238E27FC236}">
                <a16:creationId xmlns:a16="http://schemas.microsoft.com/office/drawing/2014/main" id="{D4949B8A-D5C6-534C-9C33-C53B816160D0}"/>
              </a:ext>
            </a:extLst>
          </p:cNvPr>
          <p:cNvSpPr>
            <a:spLocks noGrp="1"/>
          </p:cNvSpPr>
          <p:nvPr>
            <p:ph sz="half" idx="12"/>
          </p:nvPr>
        </p:nvSpPr>
        <p:spPr>
          <a:xfrm>
            <a:off x="6491868" y="2738717"/>
            <a:ext cx="4860073" cy="3438245"/>
          </a:xfrm>
          <a:prstGeom prst="rect">
            <a:avLst/>
          </a:prstGeo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42712922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 COLOMNS TEXT/IMAGE/INFOGRAPHIC">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842C321-3E99-214E-B3C1-D7EA7969B134}"/>
              </a:ext>
            </a:extLst>
          </p:cNvPr>
          <p:cNvSpPr>
            <a:spLocks noGrp="1"/>
          </p:cNvSpPr>
          <p:nvPr>
            <p:ph type="title" hasCustomPrompt="1"/>
          </p:nvPr>
        </p:nvSpPr>
        <p:spPr>
          <a:xfrm>
            <a:off x="839788" y="365125"/>
            <a:ext cx="10515600" cy="1325563"/>
          </a:xfrm>
          <a:prstGeom prst="rect">
            <a:avLst/>
          </a:prstGeom>
        </p:spPr>
        <p:txBody>
          <a:bodyPr/>
          <a:lstStyle/>
          <a:p>
            <a:r>
              <a:rPr lang="fr-FR"/>
              <a:t>MODIFIEZ LE STYLE DU TITRE</a:t>
            </a:r>
          </a:p>
        </p:txBody>
      </p:sp>
      <p:sp>
        <p:nvSpPr>
          <p:cNvPr id="4" name="Espace réservé du contenu 3">
            <a:extLst>
              <a:ext uri="{FF2B5EF4-FFF2-40B4-BE49-F238E27FC236}">
                <a16:creationId xmlns:a16="http://schemas.microsoft.com/office/drawing/2014/main" id="{068BB469-0977-304C-A18C-69987FEC1167}"/>
              </a:ext>
            </a:extLst>
          </p:cNvPr>
          <p:cNvSpPr>
            <a:spLocks noGrp="1"/>
          </p:cNvSpPr>
          <p:nvPr>
            <p:ph sz="half" idx="2" hasCustomPrompt="1"/>
          </p:nvPr>
        </p:nvSpPr>
        <p:spPr>
          <a:xfrm>
            <a:off x="839788" y="1795354"/>
            <a:ext cx="5157787" cy="4394309"/>
          </a:xfrm>
          <a:prstGeom prst="rect">
            <a:avLst/>
          </a:prstGeom>
        </p:spPr>
        <p:txBody>
          <a:bodyPr/>
          <a:lstStyle>
            <a:lvl1pPr marL="0" indent="0" defTabSz="554400">
              <a:spcBef>
                <a:spcPts val="600"/>
              </a:spcBef>
              <a:spcAft>
                <a:spcPts val="1200"/>
              </a:spcAft>
              <a:buNone/>
              <a:defRPr b="0"/>
            </a:lvl1pPr>
            <a:lvl2pPr marL="0" indent="0" algn="just" defTabSz="554400">
              <a:spcBef>
                <a:spcPts val="600"/>
              </a:spcBef>
              <a:buNone/>
              <a:defRPr>
                <a:solidFill>
                  <a:srgbClr val="0033A0"/>
                </a:solidFill>
                <a:latin typeface="+mn-lt"/>
              </a:defRPr>
            </a:lvl2pPr>
            <a:lvl3pPr marL="0" indent="0" algn="just" defTabSz="554400">
              <a:spcBef>
                <a:spcPts val="600"/>
              </a:spcBef>
              <a:buNone/>
              <a:defRPr/>
            </a:lvl3pPr>
            <a:lvl4pPr marL="0" indent="0" algn="just" defTabSz="554400">
              <a:spcBef>
                <a:spcPts val="600"/>
              </a:spcBef>
              <a:buNone/>
              <a:defRPr/>
            </a:lvl4pPr>
            <a:lvl5pPr marL="0" indent="0" algn="just" defTabSz="554400">
              <a:spcBef>
                <a:spcPts val="600"/>
              </a:spcBef>
              <a:buNone/>
              <a:defRPr/>
            </a:lvl5pPr>
          </a:lstStyle>
          <a:p>
            <a:pPr lvl="1"/>
            <a:r>
              <a:rPr lang="fr-FR"/>
              <a:t>DEUXIÈME NIVEAU</a:t>
            </a:r>
          </a:p>
          <a:p>
            <a:pPr lvl="2"/>
            <a:r>
              <a:rPr lang="fr-FR"/>
              <a:t>Troisième niveau</a:t>
            </a:r>
          </a:p>
          <a:p>
            <a:pPr lvl="3"/>
            <a:r>
              <a:rPr lang="fr-FR"/>
              <a:t>Quatrième niveau</a:t>
            </a:r>
          </a:p>
          <a:p>
            <a:pPr lvl="4"/>
            <a:r>
              <a:rPr lang="fr-FR"/>
              <a:t>Cinquième niveau</a:t>
            </a:r>
          </a:p>
        </p:txBody>
      </p:sp>
      <p:pic>
        <p:nvPicPr>
          <p:cNvPr id="10" name="Image 9">
            <a:extLst>
              <a:ext uri="{FF2B5EF4-FFF2-40B4-BE49-F238E27FC236}">
                <a16:creationId xmlns:a16="http://schemas.microsoft.com/office/drawing/2014/main" id="{A446C5D8-65A7-074E-97F5-7C728DA96C4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188984" y="6294329"/>
            <a:ext cx="1814032" cy="412808"/>
          </a:xfrm>
          <a:prstGeom prst="rect">
            <a:avLst/>
          </a:prstGeom>
        </p:spPr>
      </p:pic>
      <p:sp>
        <p:nvSpPr>
          <p:cNvPr id="8" name="Espace réservé du contenu 3">
            <a:extLst>
              <a:ext uri="{FF2B5EF4-FFF2-40B4-BE49-F238E27FC236}">
                <a16:creationId xmlns:a16="http://schemas.microsoft.com/office/drawing/2014/main" id="{6A7DB012-93D5-4848-B1BB-0AB59EFAE121}"/>
              </a:ext>
            </a:extLst>
          </p:cNvPr>
          <p:cNvSpPr>
            <a:spLocks noGrp="1"/>
          </p:cNvSpPr>
          <p:nvPr>
            <p:ph sz="half" idx="10" hasCustomPrompt="1"/>
          </p:nvPr>
        </p:nvSpPr>
        <p:spPr>
          <a:xfrm>
            <a:off x="6195559" y="1795354"/>
            <a:ext cx="5157787" cy="4394309"/>
          </a:xfrm>
          <a:prstGeom prst="rect">
            <a:avLst/>
          </a:prstGeom>
        </p:spPr>
        <p:txBody>
          <a:bodyPr/>
          <a:lstStyle>
            <a:lvl1pPr marL="0" indent="0" defTabSz="554400">
              <a:spcBef>
                <a:spcPts val="600"/>
              </a:spcBef>
              <a:spcAft>
                <a:spcPts val="1200"/>
              </a:spcAft>
              <a:buNone/>
              <a:defRPr b="0"/>
            </a:lvl1pPr>
            <a:lvl2pPr marL="0" indent="0" algn="just" defTabSz="554400">
              <a:spcBef>
                <a:spcPts val="600"/>
              </a:spcBef>
              <a:buNone/>
              <a:defRPr>
                <a:solidFill>
                  <a:srgbClr val="0033A0"/>
                </a:solidFill>
                <a:latin typeface="+mn-lt"/>
              </a:defRPr>
            </a:lvl2pPr>
            <a:lvl3pPr marL="0" indent="0" algn="just" defTabSz="554400">
              <a:spcBef>
                <a:spcPts val="600"/>
              </a:spcBef>
              <a:buNone/>
              <a:defRPr/>
            </a:lvl3pPr>
            <a:lvl4pPr marL="0" indent="0" algn="just" defTabSz="554400">
              <a:spcBef>
                <a:spcPts val="600"/>
              </a:spcBef>
              <a:buNone/>
              <a:defRPr/>
            </a:lvl4pPr>
            <a:lvl5pPr marL="0" indent="0" algn="just" defTabSz="554400">
              <a:spcBef>
                <a:spcPts val="600"/>
              </a:spcBef>
              <a:buNone/>
              <a:defRPr/>
            </a:lvl5pPr>
          </a:lstStyle>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29256153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 COLOMNS TEXT/IMAGE/INFOGRAPHIC ALT">
    <p:spTree>
      <p:nvGrpSpPr>
        <p:cNvPr id="1" name=""/>
        <p:cNvGrpSpPr/>
        <p:nvPr/>
      </p:nvGrpSpPr>
      <p:grpSpPr>
        <a:xfrm>
          <a:off x="0" y="0"/>
          <a:ext cx="0" cy="0"/>
          <a:chOff x="0" y="0"/>
          <a:chExt cx="0" cy="0"/>
        </a:xfrm>
      </p:grpSpPr>
      <p:sp>
        <p:nvSpPr>
          <p:cNvPr id="4" name="Espace réservé du contenu 3">
            <a:extLst>
              <a:ext uri="{FF2B5EF4-FFF2-40B4-BE49-F238E27FC236}">
                <a16:creationId xmlns:a16="http://schemas.microsoft.com/office/drawing/2014/main" id="{068BB469-0977-304C-A18C-69987FEC1167}"/>
              </a:ext>
            </a:extLst>
          </p:cNvPr>
          <p:cNvSpPr>
            <a:spLocks noGrp="1"/>
          </p:cNvSpPr>
          <p:nvPr>
            <p:ph sz="half" idx="2" hasCustomPrompt="1"/>
          </p:nvPr>
        </p:nvSpPr>
        <p:spPr>
          <a:xfrm>
            <a:off x="839788" y="365126"/>
            <a:ext cx="5157787" cy="5824538"/>
          </a:xfrm>
          <a:prstGeom prst="rect">
            <a:avLst/>
          </a:prstGeom>
        </p:spPr>
        <p:txBody>
          <a:bodyPr/>
          <a:lstStyle>
            <a:lvl1pPr marL="0" indent="0" defTabSz="554400">
              <a:spcBef>
                <a:spcPts val="600"/>
              </a:spcBef>
              <a:spcAft>
                <a:spcPts val="1200"/>
              </a:spcAft>
              <a:buNone/>
              <a:defRPr b="0">
                <a:solidFill>
                  <a:srgbClr val="0033A0"/>
                </a:solidFill>
                <a:latin typeface="+mn-lt"/>
              </a:defRPr>
            </a:lvl1pPr>
            <a:lvl2pPr marL="0" indent="0" defTabSz="554400">
              <a:spcBef>
                <a:spcPts val="600"/>
              </a:spcBef>
              <a:buNone/>
              <a:defRPr/>
            </a:lvl2pPr>
            <a:lvl3pPr marL="0" indent="0" defTabSz="554400">
              <a:spcBef>
                <a:spcPts val="600"/>
              </a:spcBef>
              <a:buNone/>
              <a:defRPr/>
            </a:lvl3pPr>
            <a:lvl4pPr marL="0" indent="0" defTabSz="554400">
              <a:spcBef>
                <a:spcPts val="600"/>
              </a:spcBef>
              <a:buNone/>
              <a:defRPr/>
            </a:lvl4pPr>
            <a:lvl5pPr marL="0" indent="0" defTabSz="554400">
              <a:spcBef>
                <a:spcPts val="600"/>
              </a:spcBef>
              <a:buNone/>
              <a:defRPr/>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pic>
        <p:nvPicPr>
          <p:cNvPr id="10" name="Image 9">
            <a:extLst>
              <a:ext uri="{FF2B5EF4-FFF2-40B4-BE49-F238E27FC236}">
                <a16:creationId xmlns:a16="http://schemas.microsoft.com/office/drawing/2014/main" id="{A446C5D8-65A7-074E-97F5-7C728DA96C4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188984" y="6294329"/>
            <a:ext cx="1814032" cy="412808"/>
          </a:xfrm>
          <a:prstGeom prst="rect">
            <a:avLst/>
          </a:prstGeom>
        </p:spPr>
      </p:pic>
      <p:sp>
        <p:nvSpPr>
          <p:cNvPr id="8" name="Espace réservé du contenu 3">
            <a:extLst>
              <a:ext uri="{FF2B5EF4-FFF2-40B4-BE49-F238E27FC236}">
                <a16:creationId xmlns:a16="http://schemas.microsoft.com/office/drawing/2014/main" id="{6A7DB012-93D5-4848-B1BB-0AB59EFAE121}"/>
              </a:ext>
            </a:extLst>
          </p:cNvPr>
          <p:cNvSpPr>
            <a:spLocks noGrp="1"/>
          </p:cNvSpPr>
          <p:nvPr>
            <p:ph sz="half" idx="10" hasCustomPrompt="1"/>
          </p:nvPr>
        </p:nvSpPr>
        <p:spPr>
          <a:xfrm>
            <a:off x="6195559" y="365126"/>
            <a:ext cx="5157787" cy="5824537"/>
          </a:xfrm>
          <a:prstGeom prst="rect">
            <a:avLst/>
          </a:prstGeom>
        </p:spPr>
        <p:txBody>
          <a:bodyPr/>
          <a:lstStyle>
            <a:lvl1pPr marL="0" indent="0" defTabSz="554400">
              <a:spcBef>
                <a:spcPts val="600"/>
              </a:spcBef>
              <a:spcAft>
                <a:spcPts val="1200"/>
              </a:spcAft>
              <a:buNone/>
              <a:defRPr b="0">
                <a:solidFill>
                  <a:srgbClr val="0033A0"/>
                </a:solidFill>
                <a:latin typeface="+mn-lt"/>
              </a:defRPr>
            </a:lvl1pPr>
            <a:lvl2pPr marL="0" indent="0" defTabSz="554400">
              <a:spcBef>
                <a:spcPts val="600"/>
              </a:spcBef>
              <a:buNone/>
              <a:defRPr/>
            </a:lvl2pPr>
            <a:lvl3pPr marL="0" indent="0" defTabSz="554400">
              <a:spcBef>
                <a:spcPts val="600"/>
              </a:spcBef>
              <a:buNone/>
              <a:defRPr/>
            </a:lvl3pPr>
            <a:lvl4pPr marL="0" indent="0" defTabSz="554400">
              <a:spcBef>
                <a:spcPts val="600"/>
              </a:spcBef>
              <a:buNone/>
              <a:defRPr/>
            </a:lvl4pPr>
            <a:lvl5pPr marL="0" indent="0" defTabSz="554400">
              <a:spcBef>
                <a:spcPts val="600"/>
              </a:spcBef>
              <a:buNone/>
              <a:defRPr/>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31151292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INFOGRAPHIC/IMAG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7331CBA-B20B-3B44-92AD-C4C1538BE600}"/>
              </a:ext>
            </a:extLst>
          </p:cNvPr>
          <p:cNvSpPr>
            <a:spLocks noGrp="1"/>
          </p:cNvSpPr>
          <p:nvPr>
            <p:ph type="title" hasCustomPrompt="1"/>
          </p:nvPr>
        </p:nvSpPr>
        <p:spPr>
          <a:xfrm>
            <a:off x="838200" y="365126"/>
            <a:ext cx="10515600" cy="1106836"/>
          </a:xfrm>
          <a:prstGeom prst="rect">
            <a:avLst/>
          </a:prstGeom>
        </p:spPr>
        <p:txBody>
          <a:bodyPr/>
          <a:lstStyle/>
          <a:p>
            <a:r>
              <a:rPr lang="fr-FR"/>
              <a:t>MODIFIEZ LE STYLE DU TITRE</a:t>
            </a:r>
          </a:p>
        </p:txBody>
      </p:sp>
      <p:pic>
        <p:nvPicPr>
          <p:cNvPr id="6" name="Image 5">
            <a:extLst>
              <a:ext uri="{FF2B5EF4-FFF2-40B4-BE49-F238E27FC236}">
                <a16:creationId xmlns:a16="http://schemas.microsoft.com/office/drawing/2014/main" id="{897FD40D-CD9E-B346-A121-7FD5CB4415F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188984" y="6294329"/>
            <a:ext cx="1814032" cy="412808"/>
          </a:xfrm>
          <a:prstGeom prst="rect">
            <a:avLst/>
          </a:prstGeom>
        </p:spPr>
      </p:pic>
      <p:sp>
        <p:nvSpPr>
          <p:cNvPr id="4" name="Espace réservé du contenu 3">
            <a:extLst>
              <a:ext uri="{FF2B5EF4-FFF2-40B4-BE49-F238E27FC236}">
                <a16:creationId xmlns:a16="http://schemas.microsoft.com/office/drawing/2014/main" id="{7F142FA6-4661-C647-8BD5-D71B25FDAD3B}"/>
              </a:ext>
            </a:extLst>
          </p:cNvPr>
          <p:cNvSpPr>
            <a:spLocks noGrp="1"/>
          </p:cNvSpPr>
          <p:nvPr>
            <p:ph sz="half" idx="10"/>
          </p:nvPr>
        </p:nvSpPr>
        <p:spPr>
          <a:xfrm>
            <a:off x="838199" y="1690688"/>
            <a:ext cx="10547195" cy="4397878"/>
          </a:xfrm>
          <a:prstGeom prst="rect">
            <a:avLst/>
          </a:prstGeom>
        </p:spPr>
        <p:txBody>
          <a:bodyPr/>
          <a:lstStyle>
            <a:lvl1pPr marL="0" indent="0">
              <a:buNone/>
              <a:defRPr/>
            </a:lvl1pPr>
          </a:lstStyle>
          <a:p>
            <a:pPr lvl="0"/>
            <a:endParaRPr lang="fr-FR"/>
          </a:p>
        </p:txBody>
      </p:sp>
    </p:spTree>
    <p:extLst>
      <p:ext uri="{BB962C8B-B14F-4D97-AF65-F5344CB8AC3E}">
        <p14:creationId xmlns:p14="http://schemas.microsoft.com/office/powerpoint/2010/main" val="42782231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 IMAGES 3 COLOMN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AEBCEEE-B9D7-A041-A698-B24DAEFAD864}"/>
              </a:ext>
            </a:extLst>
          </p:cNvPr>
          <p:cNvSpPr>
            <a:spLocks noGrp="1"/>
          </p:cNvSpPr>
          <p:nvPr>
            <p:ph type="title" hasCustomPrompt="1"/>
          </p:nvPr>
        </p:nvSpPr>
        <p:spPr>
          <a:xfrm>
            <a:off x="839788" y="581890"/>
            <a:ext cx="10655526" cy="486889"/>
          </a:xfrm>
          <a:prstGeom prst="rect">
            <a:avLst/>
          </a:prstGeom>
        </p:spPr>
        <p:txBody>
          <a:bodyPr anchor="t">
            <a:noAutofit/>
          </a:bodyPr>
          <a:lstStyle>
            <a:lvl1pPr>
              <a:defRPr sz="3600">
                <a:solidFill>
                  <a:srgbClr val="0033A0"/>
                </a:solidFill>
              </a:defRPr>
            </a:lvl1pPr>
          </a:lstStyle>
          <a:p>
            <a:r>
              <a:rPr lang="fr-FR"/>
              <a:t>MODIFIEZ LE STYLE DU TITRE</a:t>
            </a:r>
          </a:p>
        </p:txBody>
      </p:sp>
      <p:sp>
        <p:nvSpPr>
          <p:cNvPr id="3" name="Espace réservé de l’image 2">
            <a:extLst>
              <a:ext uri="{FF2B5EF4-FFF2-40B4-BE49-F238E27FC236}">
                <a16:creationId xmlns:a16="http://schemas.microsoft.com/office/drawing/2014/main" id="{51EDBEE3-1D5B-2B4B-BCBA-5CCA6F6ACC5A}"/>
              </a:ext>
            </a:extLst>
          </p:cNvPr>
          <p:cNvSpPr>
            <a:spLocks noGrp="1"/>
          </p:cNvSpPr>
          <p:nvPr>
            <p:ph type="pic" idx="1"/>
          </p:nvPr>
        </p:nvSpPr>
        <p:spPr>
          <a:xfrm>
            <a:off x="839788" y="2266251"/>
            <a:ext cx="3265073" cy="220404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EDD27815-B906-634D-BA9B-42B8F7265967}"/>
              </a:ext>
            </a:extLst>
          </p:cNvPr>
          <p:cNvSpPr>
            <a:spLocks noGrp="1"/>
          </p:cNvSpPr>
          <p:nvPr>
            <p:ph type="body" sz="half" idx="2"/>
          </p:nvPr>
        </p:nvSpPr>
        <p:spPr>
          <a:xfrm>
            <a:off x="839788" y="4719150"/>
            <a:ext cx="3265073" cy="1035731"/>
          </a:xfrm>
          <a:prstGeom prst="rect">
            <a:avLst/>
          </a:prstGeo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pic>
        <p:nvPicPr>
          <p:cNvPr id="8" name="Image 7">
            <a:extLst>
              <a:ext uri="{FF2B5EF4-FFF2-40B4-BE49-F238E27FC236}">
                <a16:creationId xmlns:a16="http://schemas.microsoft.com/office/drawing/2014/main" id="{E09C59DD-81CC-D64B-B88B-C5A1B36645C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188984" y="6294329"/>
            <a:ext cx="1814032" cy="412808"/>
          </a:xfrm>
          <a:prstGeom prst="rect">
            <a:avLst/>
          </a:prstGeom>
        </p:spPr>
      </p:pic>
      <p:sp>
        <p:nvSpPr>
          <p:cNvPr id="11" name="Espace réservé du texte 3">
            <a:extLst>
              <a:ext uri="{FF2B5EF4-FFF2-40B4-BE49-F238E27FC236}">
                <a16:creationId xmlns:a16="http://schemas.microsoft.com/office/drawing/2014/main" id="{70CD4834-D61F-BE42-9FB3-AC0D67700F5A}"/>
              </a:ext>
            </a:extLst>
          </p:cNvPr>
          <p:cNvSpPr>
            <a:spLocks noGrp="1"/>
          </p:cNvSpPr>
          <p:nvPr>
            <p:ph type="body" sz="half" idx="10"/>
          </p:nvPr>
        </p:nvSpPr>
        <p:spPr>
          <a:xfrm>
            <a:off x="839788" y="1071356"/>
            <a:ext cx="10655526" cy="567439"/>
          </a:xfrm>
          <a:prstGeom prst="rect">
            <a:avLst/>
          </a:prstGeom>
        </p:spPr>
        <p:txBody>
          <a:bodyPr anchor="ct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13" name="Espace réservé du texte 3">
            <a:extLst>
              <a:ext uri="{FF2B5EF4-FFF2-40B4-BE49-F238E27FC236}">
                <a16:creationId xmlns:a16="http://schemas.microsoft.com/office/drawing/2014/main" id="{D36377A0-B2FC-254C-B4EF-774D513C878C}"/>
              </a:ext>
            </a:extLst>
          </p:cNvPr>
          <p:cNvSpPr>
            <a:spLocks noGrp="1"/>
          </p:cNvSpPr>
          <p:nvPr>
            <p:ph type="body" sz="half" idx="12"/>
          </p:nvPr>
        </p:nvSpPr>
        <p:spPr>
          <a:xfrm>
            <a:off x="4535014" y="4719150"/>
            <a:ext cx="3265073" cy="1035731"/>
          </a:xfrm>
          <a:prstGeom prst="rect">
            <a:avLst/>
          </a:prstGeo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18" name="Espace réservé du texte 3">
            <a:extLst>
              <a:ext uri="{FF2B5EF4-FFF2-40B4-BE49-F238E27FC236}">
                <a16:creationId xmlns:a16="http://schemas.microsoft.com/office/drawing/2014/main" id="{F356E3C4-9C77-D243-8888-15D21EA3F41E}"/>
              </a:ext>
            </a:extLst>
          </p:cNvPr>
          <p:cNvSpPr>
            <a:spLocks noGrp="1"/>
          </p:cNvSpPr>
          <p:nvPr>
            <p:ph type="body" sz="half" idx="15"/>
          </p:nvPr>
        </p:nvSpPr>
        <p:spPr>
          <a:xfrm>
            <a:off x="8230240" y="4719150"/>
            <a:ext cx="3336327" cy="1035731"/>
          </a:xfrm>
          <a:prstGeom prst="rect">
            <a:avLst/>
          </a:prstGeo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12" name="Espace réservé de l’image 2">
            <a:extLst>
              <a:ext uri="{FF2B5EF4-FFF2-40B4-BE49-F238E27FC236}">
                <a16:creationId xmlns:a16="http://schemas.microsoft.com/office/drawing/2014/main" id="{27317210-FA97-8749-A8C5-095DB53F4D60}"/>
              </a:ext>
            </a:extLst>
          </p:cNvPr>
          <p:cNvSpPr>
            <a:spLocks noGrp="1"/>
          </p:cNvSpPr>
          <p:nvPr>
            <p:ph type="pic" idx="16"/>
          </p:nvPr>
        </p:nvSpPr>
        <p:spPr>
          <a:xfrm>
            <a:off x="8230241" y="2266251"/>
            <a:ext cx="3265073" cy="220404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14" name="Espace réservé de l’image 2">
            <a:extLst>
              <a:ext uri="{FF2B5EF4-FFF2-40B4-BE49-F238E27FC236}">
                <a16:creationId xmlns:a16="http://schemas.microsoft.com/office/drawing/2014/main" id="{C858CE35-B425-0E4A-B5C1-C67DB99544F0}"/>
              </a:ext>
            </a:extLst>
          </p:cNvPr>
          <p:cNvSpPr>
            <a:spLocks noGrp="1"/>
          </p:cNvSpPr>
          <p:nvPr>
            <p:ph type="pic" idx="17"/>
          </p:nvPr>
        </p:nvSpPr>
        <p:spPr>
          <a:xfrm>
            <a:off x="4535014" y="2266251"/>
            <a:ext cx="3265073" cy="220404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Tree>
    <p:extLst>
      <p:ext uri="{BB962C8B-B14F-4D97-AF65-F5344CB8AC3E}">
        <p14:creationId xmlns:p14="http://schemas.microsoft.com/office/powerpoint/2010/main" val="23820870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TEXT INFOGRAPHIC/IMAGE">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938847E-E6A3-5343-8CEC-B52DD402032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188984" y="6294329"/>
            <a:ext cx="1814032" cy="412808"/>
          </a:xfrm>
          <a:prstGeom prst="rect">
            <a:avLst/>
          </a:prstGeom>
        </p:spPr>
      </p:pic>
      <p:sp>
        <p:nvSpPr>
          <p:cNvPr id="7" name="Espace réservé du contenu 3">
            <a:extLst>
              <a:ext uri="{FF2B5EF4-FFF2-40B4-BE49-F238E27FC236}">
                <a16:creationId xmlns:a16="http://schemas.microsoft.com/office/drawing/2014/main" id="{81105880-5E6B-6E4A-B5C9-CBC0DE9DFD0C}"/>
              </a:ext>
            </a:extLst>
          </p:cNvPr>
          <p:cNvSpPr>
            <a:spLocks noGrp="1"/>
          </p:cNvSpPr>
          <p:nvPr>
            <p:ph sz="half" idx="10"/>
          </p:nvPr>
        </p:nvSpPr>
        <p:spPr>
          <a:xfrm>
            <a:off x="4449337" y="702527"/>
            <a:ext cx="6936057" cy="5166461"/>
          </a:xfrm>
          <a:prstGeom prst="rect">
            <a:avLst/>
          </a:prstGeom>
        </p:spPr>
        <p:txBody>
          <a:bodyPr/>
          <a:lstStyle>
            <a:lvl1pPr marL="0" indent="0">
              <a:buNone/>
              <a:defRPr/>
            </a:lvl1pPr>
          </a:lstStyle>
          <a:p>
            <a:pPr lvl="0"/>
            <a:endParaRPr lang="fr-FR"/>
          </a:p>
        </p:txBody>
      </p:sp>
      <p:sp>
        <p:nvSpPr>
          <p:cNvPr id="10" name="Titre 1">
            <a:extLst>
              <a:ext uri="{FF2B5EF4-FFF2-40B4-BE49-F238E27FC236}">
                <a16:creationId xmlns:a16="http://schemas.microsoft.com/office/drawing/2014/main" id="{43D1123D-9FE3-614F-B1DF-38815C374209}"/>
              </a:ext>
            </a:extLst>
          </p:cNvPr>
          <p:cNvSpPr>
            <a:spLocks noGrp="1"/>
          </p:cNvSpPr>
          <p:nvPr>
            <p:ph type="title" hasCustomPrompt="1"/>
          </p:nvPr>
        </p:nvSpPr>
        <p:spPr>
          <a:xfrm>
            <a:off x="839788" y="702527"/>
            <a:ext cx="3375374" cy="1137424"/>
          </a:xfrm>
          <a:prstGeom prst="rect">
            <a:avLst/>
          </a:prstGeom>
        </p:spPr>
        <p:txBody>
          <a:bodyPr anchor="ctr"/>
          <a:lstStyle>
            <a:lvl1pPr>
              <a:defRPr sz="3200">
                <a:solidFill>
                  <a:srgbClr val="0033A0"/>
                </a:solidFill>
              </a:defRPr>
            </a:lvl1pPr>
          </a:lstStyle>
          <a:p>
            <a:r>
              <a:rPr lang="fr-FR"/>
              <a:t>MODIFIEZ LE STYLE DU TITRE</a:t>
            </a:r>
          </a:p>
        </p:txBody>
      </p:sp>
      <p:sp>
        <p:nvSpPr>
          <p:cNvPr id="11" name="Espace réservé du texte 3">
            <a:extLst>
              <a:ext uri="{FF2B5EF4-FFF2-40B4-BE49-F238E27FC236}">
                <a16:creationId xmlns:a16="http://schemas.microsoft.com/office/drawing/2014/main" id="{802082E6-4899-044F-92CE-0470567E9E4C}"/>
              </a:ext>
            </a:extLst>
          </p:cNvPr>
          <p:cNvSpPr>
            <a:spLocks noGrp="1"/>
          </p:cNvSpPr>
          <p:nvPr>
            <p:ph type="body" sz="half" idx="2"/>
          </p:nvPr>
        </p:nvSpPr>
        <p:spPr>
          <a:xfrm>
            <a:off x="839789" y="2057400"/>
            <a:ext cx="3375374"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Tree>
    <p:extLst>
      <p:ext uri="{BB962C8B-B14F-4D97-AF65-F5344CB8AC3E}">
        <p14:creationId xmlns:p14="http://schemas.microsoft.com/office/powerpoint/2010/main" val="4778888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EA85970F-249C-E843-9EEF-B8D3A87D137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8" name="Espace réservé du titre 7">
            <a:extLst>
              <a:ext uri="{FF2B5EF4-FFF2-40B4-BE49-F238E27FC236}">
                <a16:creationId xmlns:a16="http://schemas.microsoft.com/office/drawing/2014/main" id="{B98E281D-7976-CF46-98CA-4B5AAEEF0E5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endParaRPr lang="en-US"/>
          </a:p>
        </p:txBody>
      </p:sp>
    </p:spTree>
    <p:extLst>
      <p:ext uri="{BB962C8B-B14F-4D97-AF65-F5344CB8AC3E}">
        <p14:creationId xmlns:p14="http://schemas.microsoft.com/office/powerpoint/2010/main" val="40615295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3" r:id="rId4"/>
    <p:sldLayoutId id="2147483662" r:id="rId5"/>
    <p:sldLayoutId id="2147483661" r:id="rId6"/>
    <p:sldLayoutId id="2147483654" r:id="rId7"/>
    <p:sldLayoutId id="2147483657" r:id="rId8"/>
    <p:sldLayoutId id="2147483658" r:id="rId9"/>
    <p:sldLayoutId id="2147483659" r:id="rId10"/>
    <p:sldLayoutId id="2147483660" r:id="rId11"/>
    <p:sldLayoutId id="2147483655" r:id="rId12"/>
    <p:sldLayoutId id="2147483663" r:id="rId13"/>
  </p:sldLayoutIdLst>
  <p:txStyles>
    <p:titleStyle>
      <a:lvl1pPr algn="l" defTabSz="914400" rtl="0" eaLnBrk="1" latinLnBrk="0" hangingPunct="1">
        <a:lnSpc>
          <a:spcPct val="90000"/>
        </a:lnSpc>
        <a:spcBef>
          <a:spcPct val="0"/>
        </a:spcBef>
        <a:buNone/>
        <a:defRPr sz="4800" kern="1200">
          <a:solidFill>
            <a:srgbClr val="0033A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24.emf"/><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chart" Target="../charts/chart2.xml"/><Relationship Id="rId1" Type="http://schemas.openxmlformats.org/officeDocument/2006/relationships/slideLayout" Target="../slideLayouts/slideLayout13.xml"/><Relationship Id="rId5" Type="http://schemas.openxmlformats.org/officeDocument/2006/relationships/chart" Target="../charts/chart5.xml"/><Relationship Id="rId4" Type="http://schemas.openxmlformats.org/officeDocument/2006/relationships/chart" Target="../charts/chart4.xml"/></Relationships>
</file>

<file path=ppt/slides/_rels/slide12.xml.rels><?xml version="1.0" encoding="UTF-8" standalone="yes"?>
<Relationships xmlns="http://schemas.openxmlformats.org/package/2006/relationships"><Relationship Id="rId8" Type="http://schemas.openxmlformats.org/officeDocument/2006/relationships/diagramData" Target="../diagrams/data10.xml"/><Relationship Id="rId3" Type="http://schemas.openxmlformats.org/officeDocument/2006/relationships/diagramData" Target="../diagrams/data9.xml"/><Relationship Id="rId7" Type="http://schemas.microsoft.com/office/2007/relationships/diagramDrawing" Target="../diagrams/drawing9.xml"/><Relationship Id="rId12" Type="http://schemas.microsoft.com/office/2007/relationships/diagramDrawing" Target="../diagrams/drawing10.xml"/><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diagramColors" Target="../diagrams/colors9.xml"/><Relationship Id="rId11" Type="http://schemas.openxmlformats.org/officeDocument/2006/relationships/diagramColors" Target="../diagrams/colors10.xml"/><Relationship Id="rId5" Type="http://schemas.openxmlformats.org/officeDocument/2006/relationships/diagramQuickStyle" Target="../diagrams/quickStyle9.xml"/><Relationship Id="rId10" Type="http://schemas.openxmlformats.org/officeDocument/2006/relationships/diagramQuickStyle" Target="../diagrams/quickStyle10.xml"/><Relationship Id="rId4" Type="http://schemas.openxmlformats.org/officeDocument/2006/relationships/diagramLayout" Target="../diagrams/layout9.xml"/><Relationship Id="rId9" Type="http://schemas.openxmlformats.org/officeDocument/2006/relationships/diagramLayout" Target="../diagrams/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8.xml"/><Relationship Id="rId5" Type="http://schemas.openxmlformats.org/officeDocument/2006/relationships/image" Target="../media/image32.png"/><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9.xml"/><Relationship Id="rId1" Type="http://schemas.openxmlformats.org/officeDocument/2006/relationships/slideLayout" Target="../slideLayouts/slideLayout8.xml"/><Relationship Id="rId5" Type="http://schemas.openxmlformats.org/officeDocument/2006/relationships/image" Target="../media/image35.png"/><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8.xml"/><Relationship Id="rId4" Type="http://schemas.openxmlformats.org/officeDocument/2006/relationships/image" Target="../media/image38.png"/></Relationships>
</file>

<file path=ppt/slides/_rels/slide1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1.xml"/><Relationship Id="rId1" Type="http://schemas.openxmlformats.org/officeDocument/2006/relationships/slideLayout" Target="../slideLayouts/slideLayout8.xml"/><Relationship Id="rId5" Type="http://schemas.openxmlformats.org/officeDocument/2006/relationships/image" Target="../media/image42.emf"/><Relationship Id="rId4" Type="http://schemas.openxmlformats.org/officeDocument/2006/relationships/image" Target="../media/image41.emf"/></Relationships>
</file>

<file path=ppt/slides/_rels/slide1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3.xml"/><Relationship Id="rId5" Type="http://schemas.openxmlformats.org/officeDocument/2006/relationships/image" Target="../media/image46.png"/><Relationship Id="rId4" Type="http://schemas.openxmlformats.org/officeDocument/2006/relationships/image" Target="../media/image45.png"/></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2.xml"/><Relationship Id="rId1" Type="http://schemas.openxmlformats.org/officeDocument/2006/relationships/slideLayout" Target="../slideLayouts/slideLayout13.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21.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52.png"/><Relationship Id="rId7" Type="http://schemas.openxmlformats.org/officeDocument/2006/relationships/hyperlink" Target="mailto:mfitriani@iom.int" TargetMode="External"/><Relationship Id="rId2" Type="http://schemas.openxmlformats.org/officeDocument/2006/relationships/image" Target="../media/image51.png"/><Relationship Id="rId1" Type="http://schemas.openxmlformats.org/officeDocument/2006/relationships/slideLayout" Target="../slideLayouts/slideLayout12.xml"/><Relationship Id="rId6" Type="http://schemas.openxmlformats.org/officeDocument/2006/relationships/image" Target="../media/image55.jpeg"/><Relationship Id="rId5" Type="http://schemas.openxmlformats.org/officeDocument/2006/relationships/image" Target="../media/image54.png"/><Relationship Id="rId4" Type="http://schemas.openxmlformats.org/officeDocument/2006/relationships/image" Target="../media/image53.png"/><Relationship Id="rId9" Type="http://schemas.openxmlformats.org/officeDocument/2006/relationships/image" Target="../media/image56.jpeg"/></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13.xml"/><Relationship Id="rId5" Type="http://schemas.openxmlformats.org/officeDocument/2006/relationships/hyperlink" Target="IOM%20Video.mp4" TargetMode="External"/><Relationship Id="rId4" Type="http://schemas.openxmlformats.org/officeDocument/2006/relationships/image" Target="../media/image11.jpeg"/></Relationships>
</file>

<file path=ppt/slides/_rels/slide5.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hyperlink" Target="http://www.iom.int/" TargetMode="External"/><Relationship Id="rId7" Type="http://schemas.openxmlformats.org/officeDocument/2006/relationships/diagramQuickStyle" Target="../diagrams/quickStyle2.xml"/><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diagramLayout" Target="../diagrams/layout2.xml"/><Relationship Id="rId11" Type="http://schemas.openxmlformats.org/officeDocument/2006/relationships/image" Target="../media/image11.jpeg"/><Relationship Id="rId5" Type="http://schemas.openxmlformats.org/officeDocument/2006/relationships/diagramData" Target="../diagrams/data2.xml"/><Relationship Id="rId10" Type="http://schemas.openxmlformats.org/officeDocument/2006/relationships/image" Target="../media/image14.png"/><Relationship Id="rId4" Type="http://schemas.openxmlformats.org/officeDocument/2006/relationships/hyperlink" Target="http://www.iom.or.id/" TargetMode="External"/><Relationship Id="rId9" Type="http://schemas.microsoft.com/office/2007/relationships/diagramDrawing" Target="../diagrams/drawing2.xml"/></Relationships>
</file>

<file path=ppt/slides/_rels/slide6.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15.png"/><Relationship Id="rId7" Type="http://schemas.openxmlformats.org/officeDocument/2006/relationships/diagramColors" Target="../diagrams/colors3.xml"/><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 Id="rId9" Type="http://schemas.openxmlformats.org/officeDocument/2006/relationships/comments" Target="../comments/comment1.xml"/></Relationships>
</file>

<file path=ppt/slides/_rels/slide7.xml.rels><?xml version="1.0" encoding="UTF-8" standalone="yes"?>
<Relationships xmlns="http://schemas.openxmlformats.org/package/2006/relationships"><Relationship Id="rId8" Type="http://schemas.openxmlformats.org/officeDocument/2006/relationships/diagramQuickStyle" Target="../diagrams/quickStyle4.xml"/><Relationship Id="rId3" Type="http://schemas.openxmlformats.org/officeDocument/2006/relationships/image" Target="../media/image17.jpeg"/><Relationship Id="rId7" Type="http://schemas.openxmlformats.org/officeDocument/2006/relationships/diagramLayout" Target="../diagrams/layout4.xml"/><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diagramData" Target="../diagrams/data4.xml"/><Relationship Id="rId5" Type="http://schemas.openxmlformats.org/officeDocument/2006/relationships/image" Target="../media/image11.jpeg"/><Relationship Id="rId10" Type="http://schemas.microsoft.com/office/2007/relationships/diagramDrawing" Target="../diagrams/drawing4.xml"/><Relationship Id="rId4" Type="http://schemas.openxmlformats.org/officeDocument/2006/relationships/image" Target="../media/image18.jpeg"/><Relationship Id="rId9" Type="http://schemas.openxmlformats.org/officeDocument/2006/relationships/diagramColors" Target="../diagrams/colors4.xml"/></Relationships>
</file>

<file path=ppt/slides/_rels/slide8.xml.rels><?xml version="1.0" encoding="UTF-8" standalone="yes"?>
<Relationships xmlns="http://schemas.openxmlformats.org/package/2006/relationships"><Relationship Id="rId8" Type="http://schemas.openxmlformats.org/officeDocument/2006/relationships/diagramData" Target="../diagrams/data6.xml"/><Relationship Id="rId13" Type="http://schemas.openxmlformats.org/officeDocument/2006/relationships/image" Target="../media/image22.png"/><Relationship Id="rId18" Type="http://schemas.microsoft.com/office/2007/relationships/diagramDrawing" Target="../diagrams/drawing7.xml"/><Relationship Id="rId3" Type="http://schemas.openxmlformats.org/officeDocument/2006/relationships/diagramData" Target="../diagrams/data5.xml"/><Relationship Id="rId21" Type="http://schemas.openxmlformats.org/officeDocument/2006/relationships/diagramQuickStyle" Target="../diagrams/quickStyle8.xml"/><Relationship Id="rId7" Type="http://schemas.microsoft.com/office/2007/relationships/diagramDrawing" Target="../diagrams/drawing5.xml"/><Relationship Id="rId12" Type="http://schemas.microsoft.com/office/2007/relationships/diagramDrawing" Target="../diagrams/drawing6.xml"/><Relationship Id="rId17" Type="http://schemas.openxmlformats.org/officeDocument/2006/relationships/diagramColors" Target="../diagrams/colors7.xml"/><Relationship Id="rId2" Type="http://schemas.openxmlformats.org/officeDocument/2006/relationships/notesSlide" Target="../notesSlides/notesSlide6.xml"/><Relationship Id="rId16" Type="http://schemas.openxmlformats.org/officeDocument/2006/relationships/diagramQuickStyle" Target="../diagrams/quickStyle7.xml"/><Relationship Id="rId20" Type="http://schemas.openxmlformats.org/officeDocument/2006/relationships/diagramLayout" Target="../diagrams/layout8.xml"/><Relationship Id="rId1" Type="http://schemas.openxmlformats.org/officeDocument/2006/relationships/slideLayout" Target="../slideLayouts/slideLayout12.xml"/><Relationship Id="rId6" Type="http://schemas.openxmlformats.org/officeDocument/2006/relationships/diagramColors" Target="../diagrams/colors5.xml"/><Relationship Id="rId11" Type="http://schemas.openxmlformats.org/officeDocument/2006/relationships/diagramColors" Target="../diagrams/colors6.xml"/><Relationship Id="rId5" Type="http://schemas.openxmlformats.org/officeDocument/2006/relationships/diagramQuickStyle" Target="../diagrams/quickStyle5.xml"/><Relationship Id="rId15" Type="http://schemas.openxmlformats.org/officeDocument/2006/relationships/diagramLayout" Target="../diagrams/layout7.xml"/><Relationship Id="rId23" Type="http://schemas.microsoft.com/office/2007/relationships/diagramDrawing" Target="../diagrams/drawing8.xml"/><Relationship Id="rId10" Type="http://schemas.openxmlformats.org/officeDocument/2006/relationships/diagramQuickStyle" Target="../diagrams/quickStyle6.xml"/><Relationship Id="rId19" Type="http://schemas.openxmlformats.org/officeDocument/2006/relationships/diagramData" Target="../diagrams/data8.xml"/><Relationship Id="rId4" Type="http://schemas.openxmlformats.org/officeDocument/2006/relationships/diagramLayout" Target="../diagrams/layout5.xml"/><Relationship Id="rId9" Type="http://schemas.openxmlformats.org/officeDocument/2006/relationships/diagramLayout" Target="../diagrams/layout6.xml"/><Relationship Id="rId14" Type="http://schemas.openxmlformats.org/officeDocument/2006/relationships/diagramData" Target="../diagrams/data7.xml"/><Relationship Id="rId22" Type="http://schemas.openxmlformats.org/officeDocument/2006/relationships/diagramColors" Target="../diagrams/colors8.xml"/></Relationships>
</file>

<file path=ppt/slides/_rels/slide9.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1146" y="2277038"/>
            <a:ext cx="9969708" cy="1325563"/>
          </a:xfrm>
        </p:spPr>
        <p:txBody>
          <a:bodyPr>
            <a:noAutofit/>
          </a:bodyPr>
          <a:lstStyle/>
          <a:p>
            <a:r>
              <a:rPr lang="en-US" sz="5000" dirty="0" err="1"/>
              <a:t>Kerentanan</a:t>
            </a:r>
            <a:r>
              <a:rPr lang="en-US" sz="5000" dirty="0"/>
              <a:t> dan </a:t>
            </a:r>
            <a:r>
              <a:rPr lang="en-US" sz="5000" dirty="0" err="1"/>
              <a:t>Perlindungan</a:t>
            </a:r>
            <a:r>
              <a:rPr lang="en-US" sz="5000" dirty="0"/>
              <a:t> </a:t>
            </a:r>
            <a:r>
              <a:rPr lang="en-US" sz="5000" dirty="0" err="1"/>
              <a:t>bagi</a:t>
            </a:r>
            <a:r>
              <a:rPr lang="en-US" sz="5000" dirty="0"/>
              <a:t> </a:t>
            </a:r>
            <a:r>
              <a:rPr lang="en-US" sz="5000" dirty="0" err="1"/>
              <a:t>Pengungsi</a:t>
            </a:r>
            <a:r>
              <a:rPr lang="en-US" sz="5000" dirty="0"/>
              <a:t> </a:t>
            </a:r>
            <a:r>
              <a:rPr lang="en-US" sz="5000" dirty="0" err="1"/>
              <a:t>Luar</a:t>
            </a:r>
            <a:r>
              <a:rPr lang="en-US" sz="5000" dirty="0"/>
              <a:t> Negri</a:t>
            </a:r>
          </a:p>
        </p:txBody>
      </p:sp>
      <p:sp>
        <p:nvSpPr>
          <p:cNvPr id="3" name="Text Placeholder 2"/>
          <p:cNvSpPr>
            <a:spLocks noGrp="1"/>
          </p:cNvSpPr>
          <p:nvPr>
            <p:ph type="body" idx="1"/>
          </p:nvPr>
        </p:nvSpPr>
        <p:spPr>
          <a:xfrm>
            <a:off x="1111146" y="4918843"/>
            <a:ext cx="9969708" cy="662150"/>
          </a:xfrm>
        </p:spPr>
        <p:txBody>
          <a:bodyPr/>
          <a:lstStyle/>
          <a:p>
            <a:r>
              <a:rPr lang="en-US" dirty="0"/>
              <a:t>7 </a:t>
            </a:r>
            <a:r>
              <a:rPr lang="en-US" dirty="0" err="1"/>
              <a:t>Maret</a:t>
            </a:r>
            <a:r>
              <a:rPr lang="en-US" dirty="0"/>
              <a:t> 2022</a:t>
            </a:r>
          </a:p>
        </p:txBody>
      </p:sp>
    </p:spTree>
    <p:extLst>
      <p:ext uri="{BB962C8B-B14F-4D97-AF65-F5344CB8AC3E}">
        <p14:creationId xmlns:p14="http://schemas.microsoft.com/office/powerpoint/2010/main" val="15296466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932ED0-0E2A-4DA5-B08E-5B4C07DCE73C}"/>
              </a:ext>
            </a:extLst>
          </p:cNvPr>
          <p:cNvSpPr>
            <a:spLocks noGrp="1"/>
          </p:cNvSpPr>
          <p:nvPr>
            <p:ph type="title"/>
          </p:nvPr>
        </p:nvSpPr>
        <p:spPr>
          <a:xfrm>
            <a:off x="831850" y="482822"/>
            <a:ext cx="10515600" cy="998738"/>
          </a:xfrm>
        </p:spPr>
        <p:txBody>
          <a:bodyPr/>
          <a:lstStyle/>
          <a:p>
            <a:r>
              <a:rPr lang="en-US" dirty="0" err="1"/>
              <a:t>Latar</a:t>
            </a:r>
            <a:r>
              <a:rPr lang="en-US" dirty="0"/>
              <a:t> </a:t>
            </a:r>
            <a:r>
              <a:rPr lang="en-US" dirty="0" err="1"/>
              <a:t>belakang</a:t>
            </a:r>
            <a:r>
              <a:rPr lang="en-US" dirty="0"/>
              <a:t>/</a:t>
            </a:r>
            <a:r>
              <a:rPr lang="en-US" dirty="0" err="1"/>
              <a:t>Konteks</a:t>
            </a:r>
            <a:endParaRPr lang="en-ID" dirty="0"/>
          </a:p>
        </p:txBody>
      </p:sp>
      <p:pic>
        <p:nvPicPr>
          <p:cNvPr id="7" name="Picture 6">
            <a:extLst>
              <a:ext uri="{FF2B5EF4-FFF2-40B4-BE49-F238E27FC236}">
                <a16:creationId xmlns:a16="http://schemas.microsoft.com/office/drawing/2014/main" id="{90041024-AC37-4708-8CBB-7614BF8F48CB}"/>
              </a:ext>
            </a:extLst>
          </p:cNvPr>
          <p:cNvPicPr>
            <a:picLocks noChangeAspect="1"/>
          </p:cNvPicPr>
          <p:nvPr/>
        </p:nvPicPr>
        <p:blipFill>
          <a:blip r:embed="rId2"/>
          <a:stretch>
            <a:fillRect/>
          </a:stretch>
        </p:blipFill>
        <p:spPr>
          <a:xfrm>
            <a:off x="3023018" y="4601779"/>
            <a:ext cx="6156771" cy="1579101"/>
          </a:xfrm>
          <a:prstGeom prst="rect">
            <a:avLst/>
          </a:prstGeom>
        </p:spPr>
      </p:pic>
      <p:sp>
        <p:nvSpPr>
          <p:cNvPr id="3" name="Text Placeholder 2">
            <a:extLst>
              <a:ext uri="{FF2B5EF4-FFF2-40B4-BE49-F238E27FC236}">
                <a16:creationId xmlns:a16="http://schemas.microsoft.com/office/drawing/2014/main" id="{E81EE20A-9567-4CC0-9757-C1C2B77D66D2}"/>
              </a:ext>
            </a:extLst>
          </p:cNvPr>
          <p:cNvSpPr>
            <a:spLocks noGrp="1"/>
          </p:cNvSpPr>
          <p:nvPr>
            <p:ph type="body" idx="1"/>
          </p:nvPr>
        </p:nvSpPr>
        <p:spPr>
          <a:xfrm>
            <a:off x="3310360" y="5544273"/>
            <a:ext cx="2311078" cy="534391"/>
          </a:xfrm>
        </p:spPr>
        <p:txBody>
          <a:bodyPr>
            <a:noAutofit/>
          </a:bodyPr>
          <a:lstStyle/>
          <a:p>
            <a:pPr algn="ctr">
              <a:spcBef>
                <a:spcPts val="0"/>
              </a:spcBef>
            </a:pPr>
            <a:r>
              <a:rPr lang="en-US" sz="1900" b="1" dirty="0">
                <a:solidFill>
                  <a:srgbClr val="CC9900"/>
                </a:solidFill>
              </a:rPr>
              <a:t>Mei 2015</a:t>
            </a:r>
          </a:p>
          <a:p>
            <a:pPr algn="ctr">
              <a:spcBef>
                <a:spcPts val="0"/>
              </a:spcBef>
            </a:pPr>
            <a:r>
              <a:rPr lang="en-US" sz="1900" b="1" dirty="0">
                <a:solidFill>
                  <a:srgbClr val="CC9900"/>
                </a:solidFill>
              </a:rPr>
              <a:t>9,971</a:t>
            </a:r>
            <a:endParaRPr lang="en-ID" sz="1900" b="1" dirty="0">
              <a:solidFill>
                <a:srgbClr val="CC9900"/>
              </a:solidFill>
            </a:endParaRPr>
          </a:p>
        </p:txBody>
      </p:sp>
      <p:sp>
        <p:nvSpPr>
          <p:cNvPr id="4" name="TextBox 3">
            <a:extLst>
              <a:ext uri="{FF2B5EF4-FFF2-40B4-BE49-F238E27FC236}">
                <a16:creationId xmlns:a16="http://schemas.microsoft.com/office/drawing/2014/main" id="{9B42FB43-023B-4BBE-B274-61F1E86E8ACC}"/>
              </a:ext>
            </a:extLst>
          </p:cNvPr>
          <p:cNvSpPr txBox="1"/>
          <p:nvPr/>
        </p:nvSpPr>
        <p:spPr>
          <a:xfrm>
            <a:off x="831851" y="1481560"/>
            <a:ext cx="6288711" cy="3477875"/>
          </a:xfrm>
          <a:prstGeom prst="rect">
            <a:avLst/>
          </a:prstGeom>
          <a:noFill/>
        </p:spPr>
        <p:txBody>
          <a:bodyPr wrap="square" rtlCol="0">
            <a:spAutoFit/>
          </a:bodyPr>
          <a:lstStyle/>
          <a:p>
            <a:pPr marL="285750" indent="-285750">
              <a:spcBef>
                <a:spcPts val="600"/>
              </a:spcBef>
              <a:spcAft>
                <a:spcPts val="600"/>
              </a:spcAft>
              <a:buFont typeface="Arial" panose="020B0604020202020204" pitchFamily="34" charset="0"/>
              <a:buChar char="•"/>
            </a:pPr>
            <a:r>
              <a:rPr lang="en-US" sz="2000" dirty="0"/>
              <a:t>Indonesia, </a:t>
            </a:r>
            <a:r>
              <a:rPr lang="en-US" sz="2000" dirty="0" err="1"/>
              <a:t>belum</a:t>
            </a:r>
            <a:r>
              <a:rPr lang="en-US" sz="2000" dirty="0"/>
              <a:t> </a:t>
            </a:r>
            <a:r>
              <a:rPr lang="en-US" sz="2000" dirty="0" err="1"/>
              <a:t>termasuk</a:t>
            </a:r>
            <a:r>
              <a:rPr lang="en-US" sz="2000" dirty="0"/>
              <a:t> negara yang </a:t>
            </a:r>
            <a:r>
              <a:rPr lang="en-US" sz="2000" dirty="0" err="1"/>
              <a:t>menandatangni</a:t>
            </a:r>
            <a:r>
              <a:rPr lang="en-US" sz="2000" dirty="0"/>
              <a:t> </a:t>
            </a:r>
            <a:r>
              <a:rPr lang="en-US" sz="2000" dirty="0" err="1"/>
              <a:t>konvensi</a:t>
            </a:r>
            <a:r>
              <a:rPr lang="en-US" sz="2000" dirty="0"/>
              <a:t> </a:t>
            </a:r>
            <a:r>
              <a:rPr lang="en-US" sz="2000" dirty="0" err="1"/>
              <a:t>pengungsi</a:t>
            </a:r>
            <a:r>
              <a:rPr lang="en-US" sz="2000" dirty="0"/>
              <a:t> PBB, </a:t>
            </a:r>
            <a:r>
              <a:rPr lang="en-US" sz="2000" dirty="0" err="1"/>
              <a:t>untuk</a:t>
            </a:r>
            <a:r>
              <a:rPr lang="en-US" sz="2000" dirty="0"/>
              <a:t> </a:t>
            </a:r>
            <a:r>
              <a:rPr lang="en-US" sz="2000" dirty="0" err="1"/>
              <a:t>itu</a:t>
            </a:r>
            <a:r>
              <a:rPr lang="en-US" sz="2000" dirty="0"/>
              <a:t> Indonesia </a:t>
            </a:r>
            <a:r>
              <a:rPr lang="en-US" sz="2000" dirty="0" err="1"/>
              <a:t>hanya</a:t>
            </a:r>
            <a:r>
              <a:rPr lang="en-US" sz="2000" dirty="0"/>
              <a:t> </a:t>
            </a:r>
            <a:r>
              <a:rPr lang="en-US" sz="2000" dirty="0" err="1"/>
              <a:t>menjadi</a:t>
            </a:r>
            <a:r>
              <a:rPr lang="en-US" sz="2000" dirty="0"/>
              <a:t> negara transit dan </a:t>
            </a:r>
            <a:r>
              <a:rPr lang="en-US" sz="2000" dirty="0" err="1"/>
              <a:t>bukan</a:t>
            </a:r>
            <a:r>
              <a:rPr lang="en-US" sz="2000" dirty="0"/>
              <a:t> negara </a:t>
            </a:r>
            <a:r>
              <a:rPr lang="en-US" sz="2000" dirty="0" err="1"/>
              <a:t>tujuan</a:t>
            </a:r>
            <a:r>
              <a:rPr lang="en-US" sz="2000" dirty="0"/>
              <a:t> </a:t>
            </a:r>
            <a:r>
              <a:rPr lang="en-US" sz="2000" dirty="0" err="1"/>
              <a:t>pengungsi</a:t>
            </a:r>
            <a:r>
              <a:rPr lang="en-US" sz="2000" dirty="0"/>
              <a:t> dan </a:t>
            </a:r>
            <a:r>
              <a:rPr lang="en-US" sz="2000" dirty="0" err="1"/>
              <a:t>pencari</a:t>
            </a:r>
            <a:r>
              <a:rPr lang="en-US" sz="2000" dirty="0"/>
              <a:t> </a:t>
            </a:r>
            <a:r>
              <a:rPr lang="en-US" sz="2000" dirty="0" err="1"/>
              <a:t>suaka</a:t>
            </a:r>
            <a:endParaRPr lang="en-US" sz="2000" dirty="0"/>
          </a:p>
          <a:p>
            <a:pPr marL="285750" indent="-285750">
              <a:spcBef>
                <a:spcPts val="600"/>
              </a:spcBef>
              <a:spcAft>
                <a:spcPts val="600"/>
              </a:spcAft>
              <a:buFont typeface="Arial" panose="020B0604020202020204" pitchFamily="34" charset="0"/>
              <a:buChar char="•"/>
            </a:pPr>
            <a:r>
              <a:rPr lang="en-US" sz="2000" dirty="0"/>
              <a:t>Program IOM </a:t>
            </a:r>
            <a:r>
              <a:rPr lang="en-US" sz="2000" dirty="0" err="1"/>
              <a:t>bertujuan</a:t>
            </a:r>
            <a:r>
              <a:rPr lang="en-US" sz="2000" dirty="0"/>
              <a:t> </a:t>
            </a:r>
            <a:r>
              <a:rPr lang="en-US" sz="2000" dirty="0" err="1"/>
              <a:t>untuk</a:t>
            </a:r>
            <a:r>
              <a:rPr lang="en-US" sz="2000" dirty="0"/>
              <a:t> </a:t>
            </a:r>
            <a:r>
              <a:rPr lang="en-US" sz="2000" dirty="0" err="1"/>
              <a:t>mendukung</a:t>
            </a:r>
            <a:r>
              <a:rPr lang="en-US" sz="2000" dirty="0"/>
              <a:t> </a:t>
            </a:r>
            <a:r>
              <a:rPr lang="en-US" sz="2000" dirty="0" err="1"/>
              <a:t>pemerintah</a:t>
            </a:r>
            <a:r>
              <a:rPr lang="en-US" sz="2000" dirty="0"/>
              <a:t> Indonesia </a:t>
            </a:r>
            <a:r>
              <a:rPr lang="en-US" sz="2000" dirty="0" err="1"/>
              <a:t>dalam</a:t>
            </a:r>
            <a:r>
              <a:rPr lang="en-US" sz="2000" dirty="0"/>
              <a:t> </a:t>
            </a:r>
            <a:r>
              <a:rPr lang="en-US" sz="2000" dirty="0" err="1"/>
              <a:t>mengelola</a:t>
            </a:r>
            <a:r>
              <a:rPr lang="en-US" sz="2000" dirty="0"/>
              <a:t> </a:t>
            </a:r>
            <a:r>
              <a:rPr lang="en-US" sz="2000" dirty="0" err="1"/>
              <a:t>migrasi</a:t>
            </a:r>
            <a:r>
              <a:rPr lang="en-US" sz="2000" dirty="0"/>
              <a:t>, </a:t>
            </a:r>
            <a:r>
              <a:rPr lang="en-US" sz="2000" dirty="0" err="1"/>
              <a:t>dimana</a:t>
            </a:r>
            <a:r>
              <a:rPr lang="en-US" sz="2000" dirty="0"/>
              <a:t> IOM </a:t>
            </a:r>
            <a:r>
              <a:rPr lang="en-US" sz="2000" dirty="0" err="1"/>
              <a:t>telah</a:t>
            </a:r>
            <a:r>
              <a:rPr lang="en-US" sz="2000" dirty="0"/>
              <a:t> </a:t>
            </a:r>
            <a:r>
              <a:rPr lang="en-US" sz="2000" dirty="0" err="1"/>
              <a:t>meningkatkan</a:t>
            </a:r>
            <a:r>
              <a:rPr lang="en-US" sz="2000" dirty="0"/>
              <a:t> </a:t>
            </a:r>
            <a:r>
              <a:rPr lang="en-US" sz="2000" dirty="0" err="1"/>
              <a:t>standar</a:t>
            </a:r>
            <a:r>
              <a:rPr lang="en-US" sz="2000" dirty="0"/>
              <a:t> dan </a:t>
            </a:r>
            <a:r>
              <a:rPr lang="en-US" sz="2000" dirty="0" err="1"/>
              <a:t>kualitas</a:t>
            </a:r>
            <a:r>
              <a:rPr lang="en-US" sz="2000" dirty="0"/>
              <a:t> </a:t>
            </a:r>
            <a:r>
              <a:rPr lang="en-US" sz="2000" dirty="0" err="1"/>
              <a:t>perawatan</a:t>
            </a:r>
            <a:r>
              <a:rPr lang="en-US" sz="2000" dirty="0"/>
              <a:t> </a:t>
            </a:r>
            <a:r>
              <a:rPr lang="en-US" sz="2000" dirty="0" err="1"/>
              <a:t>bagi</a:t>
            </a:r>
            <a:r>
              <a:rPr lang="en-US" sz="2000" dirty="0"/>
              <a:t> </a:t>
            </a:r>
            <a:r>
              <a:rPr lang="en-US" sz="2000" dirty="0" err="1"/>
              <a:t>pengungsi</a:t>
            </a:r>
            <a:r>
              <a:rPr lang="en-US" sz="2000" dirty="0"/>
              <a:t> dan </a:t>
            </a:r>
            <a:r>
              <a:rPr lang="en-US" sz="2000" dirty="0" err="1"/>
              <a:t>pencari</a:t>
            </a:r>
            <a:r>
              <a:rPr lang="en-US" sz="2000" dirty="0"/>
              <a:t> </a:t>
            </a:r>
            <a:r>
              <a:rPr lang="en-US" sz="2000" dirty="0" err="1"/>
              <a:t>suaka</a:t>
            </a:r>
            <a:r>
              <a:rPr lang="en-US" sz="2000" dirty="0"/>
              <a:t> </a:t>
            </a:r>
            <a:r>
              <a:rPr lang="en-US" sz="2000" dirty="0" err="1"/>
              <a:t>sesuai</a:t>
            </a:r>
            <a:r>
              <a:rPr lang="en-US" sz="2000" dirty="0"/>
              <a:t> </a:t>
            </a:r>
            <a:r>
              <a:rPr lang="en-US" sz="2000" dirty="0" err="1"/>
              <a:t>dengan</a:t>
            </a:r>
            <a:r>
              <a:rPr lang="en-US" sz="2000" dirty="0"/>
              <a:t> </a:t>
            </a:r>
            <a:r>
              <a:rPr lang="en-US" sz="2000" dirty="0" err="1"/>
              <a:t>kerangka</a:t>
            </a:r>
            <a:r>
              <a:rPr lang="en-US" sz="2000" dirty="0"/>
              <a:t> </a:t>
            </a:r>
            <a:r>
              <a:rPr lang="en-US" sz="2000" dirty="0" err="1"/>
              <a:t>hukum</a:t>
            </a:r>
            <a:r>
              <a:rPr lang="en-US" sz="2000" dirty="0"/>
              <a:t> Indonesia.</a:t>
            </a:r>
          </a:p>
          <a:p>
            <a:pPr marL="285750" indent="-285750">
              <a:spcBef>
                <a:spcPts val="600"/>
              </a:spcBef>
              <a:spcAft>
                <a:spcPts val="600"/>
              </a:spcAft>
              <a:buFont typeface="Arial" panose="020B0604020202020204" pitchFamily="34" charset="0"/>
              <a:buChar char="•"/>
            </a:pPr>
            <a:endParaRPr lang="en-US" sz="2000" dirty="0"/>
          </a:p>
        </p:txBody>
      </p:sp>
      <p:sp>
        <p:nvSpPr>
          <p:cNvPr id="8" name="Text Placeholder 2">
            <a:extLst>
              <a:ext uri="{FF2B5EF4-FFF2-40B4-BE49-F238E27FC236}">
                <a16:creationId xmlns:a16="http://schemas.microsoft.com/office/drawing/2014/main" id="{2E346FEE-5269-4AFD-A185-0E3EDAEEB12F}"/>
              </a:ext>
            </a:extLst>
          </p:cNvPr>
          <p:cNvSpPr txBox="1">
            <a:spLocks/>
          </p:cNvSpPr>
          <p:nvPr/>
        </p:nvSpPr>
        <p:spPr>
          <a:xfrm>
            <a:off x="6570564" y="5646489"/>
            <a:ext cx="2311078" cy="53439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i="0" kern="1200">
                <a:solidFill>
                  <a:schemeClr val="tx1"/>
                </a:solidFill>
                <a:latin typeface="+mj-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j-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j-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j-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ctr">
              <a:spcBef>
                <a:spcPts val="0"/>
              </a:spcBef>
            </a:pPr>
            <a:r>
              <a:rPr lang="en-US" sz="1900" b="1" dirty="0" err="1">
                <a:solidFill>
                  <a:srgbClr val="CC9900"/>
                </a:solidFill>
              </a:rPr>
              <a:t>Februari</a:t>
            </a:r>
            <a:r>
              <a:rPr lang="en-US" sz="1900" b="1" dirty="0">
                <a:solidFill>
                  <a:srgbClr val="CC9900"/>
                </a:solidFill>
              </a:rPr>
              <a:t> 2022</a:t>
            </a:r>
          </a:p>
          <a:p>
            <a:pPr algn="ctr">
              <a:spcBef>
                <a:spcPts val="0"/>
              </a:spcBef>
            </a:pPr>
            <a:r>
              <a:rPr lang="en-US" sz="1900" b="1" dirty="0">
                <a:solidFill>
                  <a:srgbClr val="CC9900"/>
                </a:solidFill>
              </a:rPr>
              <a:t>7,303</a:t>
            </a:r>
            <a:endParaRPr lang="en-ID" sz="1900" b="1" dirty="0">
              <a:solidFill>
                <a:srgbClr val="CC9900"/>
              </a:solidFill>
            </a:endParaRPr>
          </a:p>
        </p:txBody>
      </p:sp>
      <p:graphicFrame>
        <p:nvGraphicFramePr>
          <p:cNvPr id="9" name="Chart 8">
            <a:extLst>
              <a:ext uri="{FF2B5EF4-FFF2-40B4-BE49-F238E27FC236}">
                <a16:creationId xmlns:a16="http://schemas.microsoft.com/office/drawing/2014/main" id="{B41B08FB-EF5A-44E0-913C-CD22163748AB}"/>
              </a:ext>
            </a:extLst>
          </p:cNvPr>
          <p:cNvGraphicFramePr>
            <a:graphicFrameLocks/>
          </p:cNvGraphicFramePr>
          <p:nvPr>
            <p:extLst>
              <p:ext uri="{D42A27DB-BD31-4B8C-83A1-F6EECF244321}">
                <p14:modId xmlns:p14="http://schemas.microsoft.com/office/powerpoint/2010/main" val="2314283453"/>
              </p:ext>
            </p:extLst>
          </p:nvPr>
        </p:nvGraphicFramePr>
        <p:xfrm>
          <a:off x="6988628" y="896722"/>
          <a:ext cx="5127171" cy="347787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2808484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BA422E-0B15-43D8-A93E-C493650349FF}"/>
              </a:ext>
            </a:extLst>
          </p:cNvPr>
          <p:cNvSpPr>
            <a:spLocks noGrp="1"/>
          </p:cNvSpPr>
          <p:nvPr>
            <p:ph type="title"/>
          </p:nvPr>
        </p:nvSpPr>
        <p:spPr>
          <a:xfrm>
            <a:off x="1981200" y="332656"/>
            <a:ext cx="8229600" cy="1143000"/>
          </a:xfrm>
        </p:spPr>
        <p:txBody>
          <a:bodyPr/>
          <a:lstStyle/>
          <a:p>
            <a:r>
              <a:rPr lang="en-US" dirty="0">
                <a:solidFill>
                  <a:schemeClr val="bg1"/>
                </a:solidFill>
              </a:rPr>
              <a:t>Demographic</a:t>
            </a:r>
            <a:endParaRPr lang="en-ID" dirty="0">
              <a:solidFill>
                <a:schemeClr val="bg1"/>
              </a:solidFill>
            </a:endParaRPr>
          </a:p>
        </p:txBody>
      </p:sp>
      <p:sp>
        <p:nvSpPr>
          <p:cNvPr id="4" name="Slide Number Placeholder 3">
            <a:extLst>
              <a:ext uri="{FF2B5EF4-FFF2-40B4-BE49-F238E27FC236}">
                <a16:creationId xmlns:a16="http://schemas.microsoft.com/office/drawing/2014/main" id="{2036C6EA-5301-47AD-BE6C-68E26F76D2B4}"/>
              </a:ext>
            </a:extLst>
          </p:cNvPr>
          <p:cNvSpPr>
            <a:spLocks noGrp="1"/>
          </p:cNvSpPr>
          <p:nvPr>
            <p:ph type="sldNum" sz="quarter" idx="12"/>
          </p:nvPr>
        </p:nvSpPr>
        <p:spPr/>
        <p:txBody>
          <a:bodyPr/>
          <a:lstStyle/>
          <a:p>
            <a:pPr>
              <a:defRPr/>
            </a:pPr>
            <a:fld id="{8FA07BE9-EA66-42A1-B210-4A3E1636650D}" type="slidenum">
              <a:rPr lang="en-US" smtClean="0"/>
              <a:pPr>
                <a:defRPr/>
              </a:pPr>
              <a:t>11</a:t>
            </a:fld>
            <a:endParaRPr lang="en-US"/>
          </a:p>
        </p:txBody>
      </p:sp>
      <p:graphicFrame>
        <p:nvGraphicFramePr>
          <p:cNvPr id="5" name="Content Placeholder 4">
            <a:extLst>
              <a:ext uri="{FF2B5EF4-FFF2-40B4-BE49-F238E27FC236}">
                <a16:creationId xmlns:a16="http://schemas.microsoft.com/office/drawing/2014/main" id="{D9A65E8C-0D68-4ABC-8CDA-19F787DCEF04}"/>
              </a:ext>
            </a:extLst>
          </p:cNvPr>
          <p:cNvGraphicFramePr>
            <a:graphicFrameLocks noGrp="1"/>
          </p:cNvGraphicFramePr>
          <p:nvPr>
            <p:ph idx="1"/>
            <p:extLst>
              <p:ext uri="{D42A27DB-BD31-4B8C-83A1-F6EECF244321}">
                <p14:modId xmlns:p14="http://schemas.microsoft.com/office/powerpoint/2010/main" val="2281423601"/>
              </p:ext>
            </p:extLst>
          </p:nvPr>
        </p:nvGraphicFramePr>
        <p:xfrm>
          <a:off x="546351" y="1576545"/>
          <a:ext cx="5405633" cy="443849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Chart 5">
            <a:extLst>
              <a:ext uri="{FF2B5EF4-FFF2-40B4-BE49-F238E27FC236}">
                <a16:creationId xmlns:a16="http://schemas.microsoft.com/office/drawing/2014/main" id="{E4474F11-3E00-427F-9B9E-C8A5088E96D0}"/>
              </a:ext>
            </a:extLst>
          </p:cNvPr>
          <p:cNvGraphicFramePr>
            <a:graphicFrameLocks/>
          </p:cNvGraphicFramePr>
          <p:nvPr>
            <p:extLst>
              <p:ext uri="{D42A27DB-BD31-4B8C-83A1-F6EECF244321}">
                <p14:modId xmlns:p14="http://schemas.microsoft.com/office/powerpoint/2010/main" val="2900707469"/>
              </p:ext>
            </p:extLst>
          </p:nvPr>
        </p:nvGraphicFramePr>
        <p:xfrm>
          <a:off x="6082104" y="1488584"/>
          <a:ext cx="5076434" cy="284416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Chart 6">
            <a:extLst>
              <a:ext uri="{FF2B5EF4-FFF2-40B4-BE49-F238E27FC236}">
                <a16:creationId xmlns:a16="http://schemas.microsoft.com/office/drawing/2014/main" id="{90079EF0-EA4E-4AFE-9B5E-61F83AE283E9}"/>
              </a:ext>
            </a:extLst>
          </p:cNvPr>
          <p:cNvGraphicFramePr>
            <a:graphicFrameLocks/>
          </p:cNvGraphicFramePr>
          <p:nvPr>
            <p:extLst>
              <p:ext uri="{D42A27DB-BD31-4B8C-83A1-F6EECF244321}">
                <p14:modId xmlns:p14="http://schemas.microsoft.com/office/powerpoint/2010/main" val="2024991544"/>
              </p:ext>
            </p:extLst>
          </p:nvPr>
        </p:nvGraphicFramePr>
        <p:xfrm>
          <a:off x="5695975" y="4077072"/>
          <a:ext cx="2919388" cy="252028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8" name="Chart 7">
            <a:extLst>
              <a:ext uri="{FF2B5EF4-FFF2-40B4-BE49-F238E27FC236}">
                <a16:creationId xmlns:a16="http://schemas.microsoft.com/office/drawing/2014/main" id="{442DE473-8BE5-4227-9BB7-8247C85648FF}"/>
              </a:ext>
            </a:extLst>
          </p:cNvPr>
          <p:cNvGraphicFramePr>
            <a:graphicFrameLocks/>
          </p:cNvGraphicFramePr>
          <p:nvPr>
            <p:extLst>
              <p:ext uri="{D42A27DB-BD31-4B8C-83A1-F6EECF244321}">
                <p14:modId xmlns:p14="http://schemas.microsoft.com/office/powerpoint/2010/main" val="2177335857"/>
              </p:ext>
            </p:extLst>
          </p:nvPr>
        </p:nvGraphicFramePr>
        <p:xfrm>
          <a:off x="8182220" y="4221088"/>
          <a:ext cx="3604968" cy="2376264"/>
        </p:xfrm>
        <a:graphic>
          <a:graphicData uri="http://schemas.openxmlformats.org/drawingml/2006/chart">
            <c:chart xmlns:c="http://schemas.openxmlformats.org/drawingml/2006/chart" xmlns:r="http://schemas.openxmlformats.org/officeDocument/2006/relationships" r:id="rId5"/>
          </a:graphicData>
        </a:graphic>
      </p:graphicFrame>
      <p:sp>
        <p:nvSpPr>
          <p:cNvPr id="9" name="Title 1">
            <a:extLst>
              <a:ext uri="{FF2B5EF4-FFF2-40B4-BE49-F238E27FC236}">
                <a16:creationId xmlns:a16="http://schemas.microsoft.com/office/drawing/2014/main" id="{FB93C38E-A657-46C0-B8A0-0BA2FCD952C5}"/>
              </a:ext>
            </a:extLst>
          </p:cNvPr>
          <p:cNvSpPr txBox="1">
            <a:spLocks/>
          </p:cNvSpPr>
          <p:nvPr/>
        </p:nvSpPr>
        <p:spPr>
          <a:xfrm>
            <a:off x="546351" y="433545"/>
            <a:ext cx="11139854" cy="930447"/>
          </a:xfrm>
          <a:prstGeom prst="rect">
            <a:avLst/>
          </a:prstGeom>
          <a:solidFill>
            <a:schemeClr val="accent1">
              <a:lumMod val="40000"/>
              <a:lumOff val="60000"/>
            </a:schemeClr>
          </a:solidFill>
        </p:spPr>
        <p:txBody>
          <a:bodyPr vert="horz" lIns="91440" tIns="45720" rIns="91440" bIns="45720" rtlCol="0" anchor="b">
            <a:normAutofit/>
          </a:bodyPr>
          <a:lstStyle>
            <a:lvl1pPr algn="l" defTabSz="914400" rtl="0" eaLnBrk="1" latinLnBrk="0" hangingPunct="1">
              <a:lnSpc>
                <a:spcPct val="90000"/>
              </a:lnSpc>
              <a:spcBef>
                <a:spcPct val="0"/>
              </a:spcBef>
              <a:buNone/>
              <a:defRPr sz="4800" kern="1200">
                <a:solidFill>
                  <a:srgbClr val="0033A0"/>
                </a:solidFill>
                <a:latin typeface="+mj-lt"/>
                <a:ea typeface="+mj-ea"/>
                <a:cs typeface="+mj-cs"/>
              </a:defRPr>
            </a:lvl1pPr>
          </a:lstStyle>
          <a:p>
            <a:pPr algn="ctr"/>
            <a:r>
              <a:rPr lang="en-US" sz="4600" dirty="0" err="1">
                <a:solidFill>
                  <a:srgbClr val="FFFFFF"/>
                </a:solidFill>
              </a:rPr>
              <a:t>Pengungsi</a:t>
            </a:r>
            <a:r>
              <a:rPr lang="en-US" sz="4600" dirty="0">
                <a:solidFill>
                  <a:srgbClr val="FFFFFF"/>
                </a:solidFill>
              </a:rPr>
              <a:t> yang </a:t>
            </a:r>
            <a:r>
              <a:rPr lang="en-US" sz="4600" dirty="0" err="1">
                <a:solidFill>
                  <a:srgbClr val="FFFFFF"/>
                </a:solidFill>
              </a:rPr>
              <a:t>berada</a:t>
            </a:r>
            <a:r>
              <a:rPr lang="en-US" sz="4600" dirty="0">
                <a:solidFill>
                  <a:srgbClr val="FFFFFF"/>
                </a:solidFill>
              </a:rPr>
              <a:t> </a:t>
            </a:r>
            <a:r>
              <a:rPr lang="en-US" sz="4600" dirty="0" err="1">
                <a:solidFill>
                  <a:srgbClr val="FFFFFF"/>
                </a:solidFill>
              </a:rPr>
              <a:t>dalam</a:t>
            </a:r>
            <a:r>
              <a:rPr lang="en-US" sz="4600" dirty="0">
                <a:solidFill>
                  <a:srgbClr val="FFFFFF"/>
                </a:solidFill>
              </a:rPr>
              <a:t> </a:t>
            </a:r>
            <a:r>
              <a:rPr lang="en-US" sz="4600" dirty="0" err="1">
                <a:solidFill>
                  <a:srgbClr val="FFFFFF"/>
                </a:solidFill>
              </a:rPr>
              <a:t>perhatian</a:t>
            </a:r>
            <a:r>
              <a:rPr lang="en-US" sz="4600" dirty="0">
                <a:solidFill>
                  <a:srgbClr val="FFFFFF"/>
                </a:solidFill>
              </a:rPr>
              <a:t> IOM</a:t>
            </a:r>
          </a:p>
        </p:txBody>
      </p:sp>
    </p:spTree>
    <p:extLst>
      <p:ext uri="{BB962C8B-B14F-4D97-AF65-F5344CB8AC3E}">
        <p14:creationId xmlns:p14="http://schemas.microsoft.com/office/powerpoint/2010/main" val="37106335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DUKUNGAN IOM KESELURUHAN</a:t>
            </a:r>
          </a:p>
        </p:txBody>
      </p:sp>
      <p:sp>
        <p:nvSpPr>
          <p:cNvPr id="3" name="Content Placeholder 2"/>
          <p:cNvSpPr>
            <a:spLocks noGrp="1"/>
          </p:cNvSpPr>
          <p:nvPr>
            <p:ph sz="half" idx="2"/>
          </p:nvPr>
        </p:nvSpPr>
        <p:spPr/>
        <p:txBody>
          <a:bodyPr/>
          <a:lstStyle/>
          <a:p>
            <a:pPr algn="ctr"/>
            <a:r>
              <a:rPr lang="en-US" b="1" dirty="0">
                <a:solidFill>
                  <a:schemeClr val="accent1"/>
                </a:solidFill>
              </a:rPr>
              <a:t>PERAWATAN, BANTUAN DAN PERLINDUNGAN BAGI PENGUNGSI DAN PENCARI SUAKA</a:t>
            </a:r>
            <a:endParaRPr lang="en-US" dirty="0"/>
          </a:p>
        </p:txBody>
      </p:sp>
      <p:sp>
        <p:nvSpPr>
          <p:cNvPr id="4" name="Content Placeholder 3"/>
          <p:cNvSpPr>
            <a:spLocks noGrp="1"/>
          </p:cNvSpPr>
          <p:nvPr>
            <p:ph sz="half" idx="10"/>
          </p:nvPr>
        </p:nvSpPr>
        <p:spPr>
          <a:xfrm>
            <a:off x="6194427" y="1795354"/>
            <a:ext cx="5157787" cy="4394309"/>
          </a:xfrm>
        </p:spPr>
        <p:txBody>
          <a:bodyPr/>
          <a:lstStyle/>
          <a:p>
            <a:pPr algn="ctr"/>
            <a:r>
              <a:rPr lang="en-US" b="1" dirty="0">
                <a:solidFill>
                  <a:schemeClr val="accent1"/>
                </a:solidFill>
              </a:rPr>
              <a:t>DUKUNGAN KEPADA PEMERINTAH</a:t>
            </a:r>
          </a:p>
          <a:p>
            <a:endParaRPr lang="en-US" dirty="0"/>
          </a:p>
        </p:txBody>
      </p:sp>
      <p:graphicFrame>
        <p:nvGraphicFramePr>
          <p:cNvPr id="5" name="Diagram 4"/>
          <p:cNvGraphicFramePr/>
          <p:nvPr>
            <p:extLst>
              <p:ext uri="{D42A27DB-BD31-4B8C-83A1-F6EECF244321}">
                <p14:modId xmlns:p14="http://schemas.microsoft.com/office/powerpoint/2010/main" val="3251370754"/>
              </p:ext>
            </p:extLst>
          </p:nvPr>
        </p:nvGraphicFramePr>
        <p:xfrm>
          <a:off x="356350" y="2646948"/>
          <a:ext cx="5997575" cy="354271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6" name="Diagram 5"/>
          <p:cNvGraphicFramePr/>
          <p:nvPr>
            <p:extLst>
              <p:ext uri="{D42A27DB-BD31-4B8C-83A1-F6EECF244321}">
                <p14:modId xmlns:p14="http://schemas.microsoft.com/office/powerpoint/2010/main" val="397750073"/>
              </p:ext>
            </p:extLst>
          </p:nvPr>
        </p:nvGraphicFramePr>
        <p:xfrm>
          <a:off x="6551909" y="2646948"/>
          <a:ext cx="4999421" cy="3202059"/>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11179452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9788" y="443900"/>
            <a:ext cx="10655526" cy="624879"/>
          </a:xfrm>
        </p:spPr>
        <p:txBody>
          <a:bodyPr>
            <a:noAutofit/>
          </a:bodyPr>
          <a:lstStyle/>
          <a:p>
            <a:pPr algn="ctr"/>
            <a:r>
              <a:rPr lang="en-US" sz="4400" dirty="0"/>
              <a:t>BANTUAN KEMANUSIAAN DASAR</a:t>
            </a:r>
            <a:br>
              <a:rPr lang="en-US" sz="4400" dirty="0"/>
            </a:br>
            <a:r>
              <a:rPr lang="en-US" sz="4400" dirty="0"/>
              <a:t>BAGI PENGUNGSI DAN PENCARI SUAKA</a:t>
            </a:r>
          </a:p>
        </p:txBody>
      </p:sp>
      <p:sp>
        <p:nvSpPr>
          <p:cNvPr id="6" name="Text Placeholder 5"/>
          <p:cNvSpPr>
            <a:spLocks noGrp="1"/>
          </p:cNvSpPr>
          <p:nvPr>
            <p:ph type="body" sz="half" idx="2"/>
          </p:nvPr>
        </p:nvSpPr>
        <p:spPr>
          <a:xfrm>
            <a:off x="839788" y="4719149"/>
            <a:ext cx="3265073" cy="1392283"/>
          </a:xfrm>
        </p:spPr>
        <p:txBody>
          <a:bodyPr>
            <a:normAutofit fontScale="92500" lnSpcReduction="10000"/>
          </a:bodyPr>
          <a:lstStyle/>
          <a:p>
            <a:r>
              <a:rPr lang="en-US" b="1" dirty="0" err="1">
                <a:solidFill>
                  <a:schemeClr val="accent1"/>
                </a:solidFill>
              </a:rPr>
              <a:t>Bantuan</a:t>
            </a:r>
            <a:r>
              <a:rPr lang="en-US" b="1" dirty="0">
                <a:solidFill>
                  <a:schemeClr val="accent1"/>
                </a:solidFill>
              </a:rPr>
              <a:t> </a:t>
            </a:r>
            <a:r>
              <a:rPr lang="en-US" b="1" dirty="0" err="1">
                <a:solidFill>
                  <a:schemeClr val="accent1"/>
                </a:solidFill>
              </a:rPr>
              <a:t>Tunjangan</a:t>
            </a:r>
            <a:r>
              <a:rPr lang="en-US" b="1" dirty="0">
                <a:solidFill>
                  <a:schemeClr val="accent1"/>
                </a:solidFill>
              </a:rPr>
              <a:t> </a:t>
            </a:r>
            <a:r>
              <a:rPr lang="en-US" b="1" dirty="0" err="1">
                <a:solidFill>
                  <a:schemeClr val="accent1"/>
                </a:solidFill>
              </a:rPr>
              <a:t>Hidup</a:t>
            </a:r>
            <a:endParaRPr lang="en-US" b="1" dirty="0">
              <a:solidFill>
                <a:schemeClr val="accent1"/>
              </a:solidFill>
            </a:endParaRPr>
          </a:p>
          <a:p>
            <a:r>
              <a:rPr lang="en-US" b="1" dirty="0" err="1"/>
              <a:t>Untuk</a:t>
            </a:r>
            <a:r>
              <a:rPr lang="en-US" b="1" dirty="0"/>
              <a:t> </a:t>
            </a:r>
            <a:r>
              <a:rPr lang="en-US" b="1" dirty="0" err="1"/>
              <a:t>membantu</a:t>
            </a:r>
            <a:r>
              <a:rPr lang="en-US" b="1" dirty="0"/>
              <a:t> para </a:t>
            </a:r>
            <a:r>
              <a:rPr lang="en-US" b="1" dirty="0" err="1"/>
              <a:t>pengungsi</a:t>
            </a:r>
            <a:r>
              <a:rPr lang="en-US" b="1" dirty="0"/>
              <a:t> agar </a:t>
            </a:r>
            <a:r>
              <a:rPr lang="en-US" b="1" dirty="0" err="1"/>
              <a:t>lebih</a:t>
            </a:r>
            <a:r>
              <a:rPr lang="en-US" b="1" dirty="0"/>
              <a:t> </a:t>
            </a:r>
            <a:r>
              <a:rPr lang="en-US" b="1" dirty="0" err="1"/>
              <a:t>mandiri</a:t>
            </a:r>
            <a:r>
              <a:rPr lang="en-US" b="1" dirty="0"/>
              <a:t> </a:t>
            </a:r>
            <a:r>
              <a:rPr lang="en-US" b="1" dirty="0" err="1"/>
              <a:t>dalam</a:t>
            </a:r>
            <a:r>
              <a:rPr lang="en-US" b="1" dirty="0"/>
              <a:t> </a:t>
            </a:r>
            <a:r>
              <a:rPr lang="en-US" b="1" dirty="0" err="1"/>
              <a:t>memenuhi</a:t>
            </a:r>
            <a:r>
              <a:rPr lang="en-US" b="1" dirty="0"/>
              <a:t> </a:t>
            </a:r>
            <a:r>
              <a:rPr lang="en-US" b="1" dirty="0" err="1"/>
              <a:t>kebutuhan</a:t>
            </a:r>
            <a:r>
              <a:rPr lang="en-US" b="1" dirty="0"/>
              <a:t> </a:t>
            </a:r>
            <a:r>
              <a:rPr lang="en-US" b="1" dirty="0" err="1"/>
              <a:t>dasarnya</a:t>
            </a:r>
            <a:r>
              <a:rPr lang="en-US" b="1" dirty="0"/>
              <a:t>, </a:t>
            </a:r>
          </a:p>
        </p:txBody>
      </p:sp>
      <p:sp>
        <p:nvSpPr>
          <p:cNvPr id="8" name="Text Placeholder 7"/>
          <p:cNvSpPr>
            <a:spLocks noGrp="1"/>
          </p:cNvSpPr>
          <p:nvPr>
            <p:ph type="body" sz="half" idx="12"/>
          </p:nvPr>
        </p:nvSpPr>
        <p:spPr>
          <a:xfrm>
            <a:off x="4535014" y="4719150"/>
            <a:ext cx="3265073" cy="1271746"/>
          </a:xfrm>
        </p:spPr>
        <p:txBody>
          <a:bodyPr>
            <a:normAutofit fontScale="92500" lnSpcReduction="20000"/>
          </a:bodyPr>
          <a:lstStyle/>
          <a:p>
            <a:r>
              <a:rPr lang="en-US" b="1" dirty="0" err="1">
                <a:solidFill>
                  <a:schemeClr val="accent1"/>
                </a:solidFill>
              </a:rPr>
              <a:t>Bantuan</a:t>
            </a:r>
            <a:r>
              <a:rPr lang="en-US" b="1" dirty="0">
                <a:solidFill>
                  <a:schemeClr val="accent1"/>
                </a:solidFill>
              </a:rPr>
              <a:t> </a:t>
            </a:r>
            <a:r>
              <a:rPr lang="en-US" b="1" dirty="0" err="1">
                <a:solidFill>
                  <a:schemeClr val="accent1"/>
                </a:solidFill>
              </a:rPr>
              <a:t>Kesehatan</a:t>
            </a:r>
            <a:endParaRPr lang="en-US" b="1" dirty="0">
              <a:solidFill>
                <a:schemeClr val="accent1"/>
              </a:solidFill>
            </a:endParaRPr>
          </a:p>
          <a:p>
            <a:r>
              <a:rPr lang="en-US" dirty="0" err="1"/>
              <a:t>Bekerjasama</a:t>
            </a:r>
            <a:r>
              <a:rPr lang="en-US" dirty="0"/>
              <a:t> </a:t>
            </a:r>
            <a:r>
              <a:rPr lang="en-US" dirty="0" err="1"/>
              <a:t>dengan</a:t>
            </a:r>
            <a:r>
              <a:rPr lang="en-US" dirty="0"/>
              <a:t> </a:t>
            </a:r>
            <a:r>
              <a:rPr lang="en-US" dirty="0" err="1"/>
              <a:t>Kementrian</a:t>
            </a:r>
            <a:r>
              <a:rPr lang="en-US" dirty="0"/>
              <a:t> </a:t>
            </a:r>
            <a:r>
              <a:rPr lang="en-US" dirty="0" err="1"/>
              <a:t>kesehatan</a:t>
            </a:r>
            <a:r>
              <a:rPr lang="en-US" dirty="0"/>
              <a:t> </a:t>
            </a:r>
            <a:r>
              <a:rPr lang="en-US" dirty="0" err="1"/>
              <a:t>dalam</a:t>
            </a:r>
            <a:r>
              <a:rPr lang="en-US" dirty="0"/>
              <a:t> </a:t>
            </a:r>
            <a:r>
              <a:rPr lang="en-US" dirty="0" err="1"/>
              <a:t>penyediaan</a:t>
            </a:r>
            <a:r>
              <a:rPr lang="en-US" dirty="0"/>
              <a:t> </a:t>
            </a:r>
            <a:r>
              <a:rPr lang="en-US" dirty="0" err="1"/>
              <a:t>layanan</a:t>
            </a:r>
            <a:r>
              <a:rPr lang="en-US" dirty="0"/>
              <a:t> </a:t>
            </a:r>
            <a:r>
              <a:rPr lang="en-US" dirty="0" err="1"/>
              <a:t>kesehatan</a:t>
            </a:r>
            <a:r>
              <a:rPr lang="en-US" dirty="0"/>
              <a:t> </a:t>
            </a:r>
            <a:r>
              <a:rPr lang="en-US" dirty="0" err="1"/>
              <a:t>dasar</a:t>
            </a:r>
            <a:r>
              <a:rPr lang="en-US" dirty="0"/>
              <a:t> </a:t>
            </a:r>
            <a:r>
              <a:rPr lang="en-US" dirty="0" err="1"/>
              <a:t>bagi</a:t>
            </a:r>
            <a:r>
              <a:rPr lang="en-US" dirty="0"/>
              <a:t> </a:t>
            </a:r>
            <a:r>
              <a:rPr lang="en-US" dirty="0" err="1"/>
              <a:t>pengungsi</a:t>
            </a:r>
            <a:endParaRPr lang="en-US" dirty="0"/>
          </a:p>
        </p:txBody>
      </p:sp>
      <p:sp>
        <p:nvSpPr>
          <p:cNvPr id="9" name="Text Placeholder 8"/>
          <p:cNvSpPr>
            <a:spLocks noGrp="1"/>
          </p:cNvSpPr>
          <p:nvPr>
            <p:ph type="body" sz="half" idx="15"/>
          </p:nvPr>
        </p:nvSpPr>
        <p:spPr>
          <a:xfrm>
            <a:off x="8230240" y="4719149"/>
            <a:ext cx="3336327" cy="1271747"/>
          </a:xfrm>
        </p:spPr>
        <p:txBody>
          <a:bodyPr>
            <a:normAutofit fontScale="85000" lnSpcReduction="10000"/>
          </a:bodyPr>
          <a:lstStyle/>
          <a:p>
            <a:r>
              <a:rPr lang="en-US" b="1" dirty="0" err="1">
                <a:solidFill>
                  <a:schemeClr val="accent1"/>
                </a:solidFill>
              </a:rPr>
              <a:t>Kesehatan</a:t>
            </a:r>
            <a:r>
              <a:rPr lang="en-US" b="1" dirty="0">
                <a:solidFill>
                  <a:schemeClr val="accent1"/>
                </a:solidFill>
              </a:rPr>
              <a:t> mental</a:t>
            </a:r>
          </a:p>
          <a:p>
            <a:r>
              <a:rPr lang="sv-SE" dirty="0"/>
              <a:t>Meningkatkan kesejahteraan kesehatan mental pengungsi dan pencari suaka dengan memberikan konseling dan intervensi klinis</a:t>
            </a:r>
            <a:r>
              <a:rPr lang="en-US" dirty="0"/>
              <a:t>.</a:t>
            </a:r>
          </a:p>
        </p:txBody>
      </p:sp>
      <p:pic>
        <p:nvPicPr>
          <p:cNvPr id="20" name="Picture Placeholder 19"/>
          <p:cNvPicPr>
            <a:picLocks noGrp="1" noChangeAspect="1"/>
          </p:cNvPicPr>
          <p:nvPr>
            <p:ph type="pic" idx="1"/>
          </p:nvPr>
        </p:nvPicPr>
        <p:blipFill>
          <a:blip r:embed="rId3"/>
          <a:srcRect l="694" r="694"/>
          <a:stretch>
            <a:fillRect/>
          </a:stretch>
        </p:blipFill>
        <p:spPr>
          <a:xfrm>
            <a:off x="670455" y="2266251"/>
            <a:ext cx="3265073" cy="2204040"/>
          </a:xfrm>
          <a:prstGeom prst="rect">
            <a:avLst/>
          </a:prstGeom>
          <a:ln>
            <a:noFill/>
          </a:ln>
          <a:effectLst>
            <a:outerShdw blurRad="292100" dist="139700" dir="2700000" algn="tl" rotWithShape="0">
              <a:srgbClr val="333333">
                <a:alpha val="65000"/>
              </a:srgbClr>
            </a:outerShdw>
          </a:effectLst>
        </p:spPr>
      </p:pic>
      <p:pic>
        <p:nvPicPr>
          <p:cNvPr id="12" name="Picture Placeholder 11"/>
          <p:cNvPicPr>
            <a:picLocks noGrp="1" noChangeAspect="1"/>
          </p:cNvPicPr>
          <p:nvPr>
            <p:ph type="pic" idx="17"/>
          </p:nvPr>
        </p:nvPicPr>
        <p:blipFill>
          <a:blip r:embed="rId4"/>
          <a:srcRect t="4899" b="4899"/>
          <a:stretch>
            <a:fillRect/>
          </a:stretch>
        </p:blipFill>
        <p:spPr>
          <a:xfrm>
            <a:off x="4427617" y="2266251"/>
            <a:ext cx="3265073" cy="2204040"/>
          </a:xfrm>
          <a:prstGeom prst="rect">
            <a:avLst/>
          </a:prstGeom>
        </p:spPr>
      </p:pic>
      <p:pic>
        <p:nvPicPr>
          <p:cNvPr id="16" name="Picture 15"/>
          <p:cNvPicPr>
            <a:picLocks noChangeAspect="1"/>
          </p:cNvPicPr>
          <p:nvPr/>
        </p:nvPicPr>
        <p:blipFill rotWithShape="1">
          <a:blip r:embed="rId5"/>
          <a:srcRect l="3245" r="11687"/>
          <a:stretch/>
        </p:blipFill>
        <p:spPr>
          <a:xfrm>
            <a:off x="8230240" y="2266251"/>
            <a:ext cx="3336328" cy="2204040"/>
          </a:xfrm>
          <a:prstGeom prst="rect">
            <a:avLst/>
          </a:prstGeom>
        </p:spPr>
      </p:pic>
    </p:spTree>
    <p:extLst>
      <p:ext uri="{BB962C8B-B14F-4D97-AF65-F5344CB8AC3E}">
        <p14:creationId xmlns:p14="http://schemas.microsoft.com/office/powerpoint/2010/main" val="41975537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9448" y="424235"/>
            <a:ext cx="10785865" cy="486889"/>
          </a:xfrm>
        </p:spPr>
        <p:txBody>
          <a:bodyPr>
            <a:noAutofit/>
          </a:bodyPr>
          <a:lstStyle/>
          <a:p>
            <a:pPr algn="ctr"/>
            <a:r>
              <a:rPr lang="en-US" sz="4300" dirty="0"/>
              <a:t>BANTUAN DASAR, PERAWATAN</a:t>
            </a:r>
            <a:r>
              <a:rPr lang="en-US" sz="4000" dirty="0"/>
              <a:t>, PELAYANAN DAN PERLINDUNGAN  BAGI PENGUNGSI</a:t>
            </a:r>
            <a:endParaRPr lang="en-US" sz="4300" dirty="0"/>
          </a:p>
        </p:txBody>
      </p:sp>
      <p:sp>
        <p:nvSpPr>
          <p:cNvPr id="6" name="Text Placeholder 5"/>
          <p:cNvSpPr>
            <a:spLocks noGrp="1"/>
          </p:cNvSpPr>
          <p:nvPr>
            <p:ph type="body" sz="half" idx="2"/>
          </p:nvPr>
        </p:nvSpPr>
        <p:spPr>
          <a:xfrm>
            <a:off x="839788" y="4719150"/>
            <a:ext cx="3265073" cy="1271746"/>
          </a:xfrm>
        </p:spPr>
        <p:txBody>
          <a:bodyPr>
            <a:noAutofit/>
          </a:bodyPr>
          <a:lstStyle/>
          <a:p>
            <a:r>
              <a:rPr lang="en-US" sz="1900" b="1" dirty="0">
                <a:solidFill>
                  <a:schemeClr val="accent1"/>
                </a:solidFill>
              </a:rPr>
              <a:t>Pendidikan </a:t>
            </a:r>
            <a:r>
              <a:rPr lang="en-US" sz="1900" b="1" dirty="0" err="1">
                <a:solidFill>
                  <a:schemeClr val="accent1"/>
                </a:solidFill>
              </a:rPr>
              <a:t>dasar</a:t>
            </a:r>
            <a:endParaRPr lang="en-US" sz="1900" b="1" dirty="0">
              <a:solidFill>
                <a:schemeClr val="accent1"/>
              </a:solidFill>
            </a:endParaRPr>
          </a:p>
          <a:p>
            <a:r>
              <a:rPr lang="en-US" sz="1900" dirty="0" err="1"/>
              <a:t>Berkoordinasi</a:t>
            </a:r>
            <a:r>
              <a:rPr lang="en-US" sz="1900" dirty="0"/>
              <a:t> </a:t>
            </a:r>
            <a:r>
              <a:rPr lang="en-US" sz="1900" dirty="0" err="1"/>
              <a:t>dengan</a:t>
            </a:r>
            <a:r>
              <a:rPr lang="en-US" sz="1900" dirty="0"/>
              <a:t> </a:t>
            </a:r>
            <a:r>
              <a:rPr lang="en-US" sz="1900" dirty="0" err="1"/>
              <a:t>Dinas</a:t>
            </a:r>
            <a:r>
              <a:rPr lang="en-US" sz="1900" dirty="0"/>
              <a:t> Pendidikan </a:t>
            </a:r>
            <a:r>
              <a:rPr lang="en-US" sz="1900" dirty="0" err="1"/>
              <a:t>setempat</a:t>
            </a:r>
            <a:r>
              <a:rPr lang="en-US" sz="1900" dirty="0"/>
              <a:t> </a:t>
            </a:r>
            <a:r>
              <a:rPr lang="en-US" sz="1900" dirty="0" err="1"/>
              <a:t>untuk</a:t>
            </a:r>
            <a:r>
              <a:rPr lang="en-US" sz="1900" dirty="0"/>
              <a:t> </a:t>
            </a:r>
            <a:r>
              <a:rPr lang="en-US" sz="1900" dirty="0" err="1"/>
              <a:t>memberikan</a:t>
            </a:r>
            <a:r>
              <a:rPr lang="en-US" sz="1900" dirty="0"/>
              <a:t> </a:t>
            </a:r>
            <a:r>
              <a:rPr lang="en-US" sz="1900" dirty="0" err="1"/>
              <a:t>akses</a:t>
            </a:r>
            <a:r>
              <a:rPr lang="en-US" sz="1900" dirty="0"/>
              <a:t> Pendidikan </a:t>
            </a:r>
            <a:r>
              <a:rPr lang="en-US" sz="1900" dirty="0" err="1"/>
              <a:t>bagi</a:t>
            </a:r>
            <a:r>
              <a:rPr lang="en-US" sz="1900" dirty="0"/>
              <a:t> </a:t>
            </a:r>
            <a:r>
              <a:rPr lang="en-US" sz="1900" dirty="0" err="1"/>
              <a:t>anak-anak</a:t>
            </a:r>
            <a:r>
              <a:rPr lang="en-US" sz="1900" dirty="0"/>
              <a:t> </a:t>
            </a:r>
            <a:r>
              <a:rPr lang="en-US" sz="1900" dirty="0" err="1"/>
              <a:t>pengungsi</a:t>
            </a:r>
            <a:r>
              <a:rPr lang="en-US" sz="1900" dirty="0"/>
              <a:t> </a:t>
            </a:r>
            <a:r>
              <a:rPr lang="en-US" sz="1900" dirty="0" err="1"/>
              <a:t>untuk</a:t>
            </a:r>
            <a:r>
              <a:rPr lang="en-US" sz="1900" dirty="0"/>
              <a:t> </a:t>
            </a:r>
            <a:r>
              <a:rPr lang="en-US" sz="1900" dirty="0" err="1"/>
              <a:t>bersekolah</a:t>
            </a:r>
            <a:r>
              <a:rPr lang="en-US" sz="1900" dirty="0"/>
              <a:t> di </a:t>
            </a:r>
            <a:r>
              <a:rPr lang="en-US" sz="1900" dirty="0" err="1"/>
              <a:t>sekolah</a:t>
            </a:r>
            <a:r>
              <a:rPr lang="en-US" sz="1900" dirty="0"/>
              <a:t> </a:t>
            </a:r>
            <a:r>
              <a:rPr lang="en-US" sz="1900" dirty="0" err="1"/>
              <a:t>umum</a:t>
            </a:r>
            <a:r>
              <a:rPr lang="en-US" sz="1900" dirty="0"/>
              <a:t> di </a:t>
            </a:r>
            <a:r>
              <a:rPr lang="en-US" sz="1900" dirty="0" err="1"/>
              <a:t>semua</a:t>
            </a:r>
            <a:r>
              <a:rPr lang="en-US" sz="1900" dirty="0"/>
              <a:t> </a:t>
            </a:r>
            <a:r>
              <a:rPr lang="en-US" sz="1900" dirty="0" err="1"/>
              <a:t>lokasi</a:t>
            </a:r>
            <a:r>
              <a:rPr lang="en-US" sz="1900" dirty="0"/>
              <a:t>.</a:t>
            </a:r>
          </a:p>
        </p:txBody>
      </p:sp>
      <p:sp>
        <p:nvSpPr>
          <p:cNvPr id="8" name="Text Placeholder 7"/>
          <p:cNvSpPr>
            <a:spLocks noGrp="1"/>
          </p:cNvSpPr>
          <p:nvPr>
            <p:ph type="body" sz="half" idx="12"/>
          </p:nvPr>
        </p:nvSpPr>
        <p:spPr>
          <a:xfrm>
            <a:off x="4535014" y="4719150"/>
            <a:ext cx="3265073" cy="1271746"/>
          </a:xfrm>
        </p:spPr>
        <p:txBody>
          <a:bodyPr>
            <a:normAutofit lnSpcReduction="10000"/>
          </a:bodyPr>
          <a:lstStyle/>
          <a:p>
            <a:r>
              <a:rPr lang="en-US" b="1" dirty="0" err="1">
                <a:solidFill>
                  <a:schemeClr val="accent1"/>
                </a:solidFill>
              </a:rPr>
              <a:t>Pelatihan</a:t>
            </a:r>
            <a:r>
              <a:rPr lang="en-US" b="1" dirty="0">
                <a:solidFill>
                  <a:schemeClr val="accent1"/>
                </a:solidFill>
              </a:rPr>
              <a:t> </a:t>
            </a:r>
            <a:r>
              <a:rPr lang="en-US" b="1" dirty="0" err="1">
                <a:solidFill>
                  <a:schemeClr val="accent1"/>
                </a:solidFill>
              </a:rPr>
              <a:t>Ketrampilan</a:t>
            </a:r>
            <a:endParaRPr lang="en-US" b="1" dirty="0">
              <a:solidFill>
                <a:schemeClr val="accent1"/>
              </a:solidFill>
            </a:endParaRPr>
          </a:p>
          <a:p>
            <a:r>
              <a:rPr lang="en-US" dirty="0" err="1"/>
              <a:t>Memberikan</a:t>
            </a:r>
            <a:r>
              <a:rPr lang="en-US" dirty="0"/>
              <a:t> </a:t>
            </a:r>
            <a:r>
              <a:rPr lang="en-US" dirty="0" err="1"/>
              <a:t>dukungan</a:t>
            </a:r>
            <a:r>
              <a:rPr lang="en-US" dirty="0"/>
              <a:t> </a:t>
            </a:r>
            <a:r>
              <a:rPr lang="en-US" dirty="0" err="1"/>
              <a:t>kegiatan</a:t>
            </a:r>
            <a:r>
              <a:rPr lang="en-US" dirty="0"/>
              <a:t> </a:t>
            </a:r>
            <a:r>
              <a:rPr lang="en-US" dirty="0" err="1"/>
              <a:t>berkaitan</a:t>
            </a:r>
            <a:r>
              <a:rPr lang="en-US" dirty="0"/>
              <a:t> </a:t>
            </a:r>
            <a:r>
              <a:rPr lang="en-US" dirty="0" err="1"/>
              <a:t>dengan</a:t>
            </a:r>
            <a:r>
              <a:rPr lang="en-US" dirty="0"/>
              <a:t> </a:t>
            </a:r>
            <a:r>
              <a:rPr lang="en-US" dirty="0" err="1"/>
              <a:t>peningkatan</a:t>
            </a:r>
            <a:r>
              <a:rPr lang="en-US" dirty="0"/>
              <a:t> </a:t>
            </a:r>
            <a:r>
              <a:rPr lang="en-US" dirty="0" err="1"/>
              <a:t>kapasitas</a:t>
            </a:r>
            <a:endParaRPr lang="en-US" dirty="0"/>
          </a:p>
        </p:txBody>
      </p:sp>
      <p:sp>
        <p:nvSpPr>
          <p:cNvPr id="9" name="Text Placeholder 8"/>
          <p:cNvSpPr>
            <a:spLocks noGrp="1"/>
          </p:cNvSpPr>
          <p:nvPr>
            <p:ph type="body" sz="half" idx="15"/>
          </p:nvPr>
        </p:nvSpPr>
        <p:spPr>
          <a:xfrm>
            <a:off x="8230240" y="4719149"/>
            <a:ext cx="3336327" cy="1548301"/>
          </a:xfrm>
        </p:spPr>
        <p:txBody>
          <a:bodyPr>
            <a:normAutofit fontScale="77500" lnSpcReduction="20000"/>
          </a:bodyPr>
          <a:lstStyle/>
          <a:p>
            <a:r>
              <a:rPr lang="en-US" sz="2500" b="1" dirty="0" err="1">
                <a:solidFill>
                  <a:schemeClr val="accent1"/>
                </a:solidFill>
              </a:rPr>
              <a:t>Kegiatan</a:t>
            </a:r>
            <a:r>
              <a:rPr lang="en-US" sz="2500" b="1" dirty="0">
                <a:solidFill>
                  <a:schemeClr val="accent1"/>
                </a:solidFill>
              </a:rPr>
              <a:t> </a:t>
            </a:r>
            <a:r>
              <a:rPr lang="en-US" sz="2500" b="1" dirty="0" err="1">
                <a:solidFill>
                  <a:schemeClr val="accent1"/>
                </a:solidFill>
              </a:rPr>
              <a:t>kemasyarakatn</a:t>
            </a:r>
            <a:endParaRPr lang="en-US" sz="2500" b="1" dirty="0">
              <a:solidFill>
                <a:schemeClr val="accent1"/>
              </a:solidFill>
            </a:endParaRPr>
          </a:p>
          <a:p>
            <a:r>
              <a:rPr lang="sv-SE" sz="2500" dirty="0"/>
              <a:t>Upaya untuk memastikan keharmonisan antara pengungsi dan masyarakat lokal (melalui kegiatan bersama dan kegiatan sukarela seperti gotong royong)</a:t>
            </a:r>
            <a:endParaRPr lang="en-US" dirty="0"/>
          </a:p>
        </p:txBody>
      </p:sp>
      <p:pic>
        <p:nvPicPr>
          <p:cNvPr id="15" name="Picture Placeholder 4"/>
          <p:cNvPicPr>
            <a:picLocks noGrp="1" noChangeAspect="1"/>
          </p:cNvPicPr>
          <p:nvPr>
            <p:ph type="pic" idx="17"/>
          </p:nvPr>
        </p:nvPicPr>
        <p:blipFill>
          <a:blip r:embed="rId3"/>
          <a:srcRect l="24" r="24"/>
          <a:stretch>
            <a:fillRect/>
          </a:stretch>
        </p:blipFill>
        <p:spPr>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9" name="Picture Placeholder 11"/>
          <p:cNvPicPr>
            <a:picLocks noGrp="1" noChangeAspect="1"/>
          </p:cNvPicPr>
          <p:nvPr>
            <p:ph type="pic" idx="1"/>
          </p:nvPr>
        </p:nvPicPr>
        <p:blipFill>
          <a:blip r:embed="rId4"/>
          <a:srcRect l="4" r="4"/>
          <a:stretch>
            <a:fillRect/>
          </a:stretch>
        </p:blipFill>
        <p:spPr>
          <a:prstGeom prst="rect">
            <a:avLst/>
          </a:prstGeom>
        </p:spPr>
      </p:pic>
      <p:pic>
        <p:nvPicPr>
          <p:cNvPr id="22" name="Picture Placeholder 21"/>
          <p:cNvPicPr>
            <a:picLocks noGrp="1" noChangeAspect="1"/>
          </p:cNvPicPr>
          <p:nvPr>
            <p:ph type="pic" idx="16"/>
          </p:nvPr>
        </p:nvPicPr>
        <p:blipFill>
          <a:blip r:embed="rId5"/>
          <a:srcRect t="7580" b="7580"/>
          <a:stretch>
            <a:fillRect/>
          </a:stretch>
        </p:blipFill>
        <p:spPr>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 name="Rectangle 1">
            <a:extLst>
              <a:ext uri="{FF2B5EF4-FFF2-40B4-BE49-F238E27FC236}">
                <a16:creationId xmlns:a16="http://schemas.microsoft.com/office/drawing/2014/main" id="{9BF354F1-B17F-4B9D-95EE-E068BD20C0D3}"/>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a:ln>
                  <a:noFill/>
                </a:ln>
                <a:solidFill>
                  <a:schemeClr val="tx1"/>
                </a:solidFill>
                <a:effectLst/>
                <a:latin typeface="Arial Unicode MS"/>
              </a:rPr>
              <a:t>Upaya untuk memastikan keharmonisan antara pengungsi dan masyarakat lokal (melalui kegiatan bersama dan peluang sukarela)</a:t>
            </a:r>
            <a:r>
              <a:rPr kumimoji="0" lang="en-US" altLang="en-US" sz="800" b="0" i="0" u="none" strike="noStrike" cap="none" normalizeH="0" baseline="0">
                <a:ln>
                  <a:noFill/>
                </a:ln>
                <a:solidFill>
                  <a:schemeClr val="tx1"/>
                </a:solidFill>
                <a:effectLst/>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842337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ECAEEBFD-7643-426B-A01C-3551A1CCAC7E}"/>
              </a:ext>
            </a:extLst>
          </p:cNvPr>
          <p:cNvSpPr txBox="1">
            <a:spLocks/>
          </p:cNvSpPr>
          <p:nvPr/>
        </p:nvSpPr>
        <p:spPr>
          <a:xfrm>
            <a:off x="582929" y="317849"/>
            <a:ext cx="8500957" cy="750126"/>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vert="horz" lIns="91440" tIns="45720" rIns="91440" bIns="45720" rtlCol="0" anchor="t">
            <a:normAutofit/>
          </a:bodyPr>
          <a:lstStyle>
            <a:lvl1pPr algn="l" defTabSz="914400" rtl="0" eaLnBrk="1" latinLnBrk="0" hangingPunct="1">
              <a:lnSpc>
                <a:spcPct val="90000"/>
              </a:lnSpc>
              <a:spcBef>
                <a:spcPct val="0"/>
              </a:spcBef>
              <a:buNone/>
              <a:defRPr sz="3600" kern="1200">
                <a:solidFill>
                  <a:srgbClr val="0033A0"/>
                </a:solidFill>
                <a:latin typeface="+mj-lt"/>
                <a:ea typeface="+mj-ea"/>
                <a:cs typeface="+mj-cs"/>
              </a:defRPr>
            </a:lvl1pPr>
          </a:lstStyle>
          <a:p>
            <a:r>
              <a:rPr lang="en-US" sz="3400" b="1" dirty="0" err="1">
                <a:solidFill>
                  <a:schemeClr val="tx1"/>
                </a:solidFill>
              </a:rPr>
              <a:t>Kondisi</a:t>
            </a:r>
            <a:r>
              <a:rPr lang="en-US" sz="3400" b="1" dirty="0">
                <a:solidFill>
                  <a:schemeClr val="tx1"/>
                </a:solidFill>
              </a:rPr>
              <a:t> </a:t>
            </a:r>
            <a:r>
              <a:rPr lang="en-US" sz="3400" b="1" dirty="0" err="1">
                <a:solidFill>
                  <a:schemeClr val="tx1"/>
                </a:solidFill>
              </a:rPr>
              <a:t>Pengungsi</a:t>
            </a:r>
            <a:r>
              <a:rPr lang="en-US" sz="3400" b="1" dirty="0">
                <a:solidFill>
                  <a:schemeClr val="tx1"/>
                </a:solidFill>
              </a:rPr>
              <a:t> di Indonesia</a:t>
            </a:r>
            <a:endParaRPr lang="en-ID" sz="3400" b="1" dirty="0">
              <a:solidFill>
                <a:schemeClr val="tx1"/>
              </a:solidFill>
            </a:endParaRPr>
          </a:p>
        </p:txBody>
      </p:sp>
      <p:pic>
        <p:nvPicPr>
          <p:cNvPr id="19" name="Picture 18">
            <a:extLst>
              <a:ext uri="{FF2B5EF4-FFF2-40B4-BE49-F238E27FC236}">
                <a16:creationId xmlns:a16="http://schemas.microsoft.com/office/drawing/2014/main" id="{B40FEDA0-1459-4222-A0C6-D561545B8DEE}"/>
              </a:ext>
            </a:extLst>
          </p:cNvPr>
          <p:cNvPicPr>
            <a:picLocks noChangeAspect="1"/>
          </p:cNvPicPr>
          <p:nvPr/>
        </p:nvPicPr>
        <p:blipFill rotWithShape="1">
          <a:blip r:embed="rId2"/>
          <a:srcRect r="14600" b="6"/>
          <a:stretch/>
        </p:blipFill>
        <p:spPr>
          <a:xfrm>
            <a:off x="9210967" y="1561307"/>
            <a:ext cx="2355600" cy="1654901"/>
          </a:xfrm>
          <a:prstGeom prst="rect">
            <a:avLst/>
          </a:prstGeom>
        </p:spPr>
      </p:pic>
      <p:pic>
        <p:nvPicPr>
          <p:cNvPr id="20" name="Picture 19">
            <a:extLst>
              <a:ext uri="{FF2B5EF4-FFF2-40B4-BE49-F238E27FC236}">
                <a16:creationId xmlns:a16="http://schemas.microsoft.com/office/drawing/2014/main" id="{167C1209-240C-43FE-8954-077F1E4A5E82}"/>
              </a:ext>
            </a:extLst>
          </p:cNvPr>
          <p:cNvPicPr>
            <a:picLocks noChangeAspect="1"/>
          </p:cNvPicPr>
          <p:nvPr/>
        </p:nvPicPr>
        <p:blipFill rotWithShape="1">
          <a:blip r:embed="rId3"/>
          <a:srcRect r="715" b="-3"/>
          <a:stretch/>
        </p:blipFill>
        <p:spPr>
          <a:xfrm>
            <a:off x="9403448" y="3339389"/>
            <a:ext cx="2142559" cy="1505232"/>
          </a:xfrm>
          <a:prstGeom prst="rect">
            <a:avLst/>
          </a:prstGeom>
        </p:spPr>
      </p:pic>
      <p:sp>
        <p:nvSpPr>
          <p:cNvPr id="21" name="Content Placeholder 2">
            <a:extLst>
              <a:ext uri="{FF2B5EF4-FFF2-40B4-BE49-F238E27FC236}">
                <a16:creationId xmlns:a16="http://schemas.microsoft.com/office/drawing/2014/main" id="{9FF388F2-1B6E-4C6D-A432-87BD0B9BAB8E}"/>
              </a:ext>
            </a:extLst>
          </p:cNvPr>
          <p:cNvSpPr txBox="1">
            <a:spLocks/>
          </p:cNvSpPr>
          <p:nvPr/>
        </p:nvSpPr>
        <p:spPr>
          <a:xfrm>
            <a:off x="212570" y="1127918"/>
            <a:ext cx="8998397" cy="5412233"/>
          </a:xfrm>
          <a:prstGeom prst="rect">
            <a:avLst/>
          </a:prstGeom>
          <a:solidFill>
            <a:srgbClr val="CCECFF">
              <a:alpha val="23137"/>
            </a:srgbClr>
          </a:solidFill>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tx1"/>
                </a:solidFill>
                <a:latin typeface="+mj-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mj-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j-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j-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pPr marL="800100" lvl="1" indent="-342900">
              <a:spcBef>
                <a:spcPts val="600"/>
              </a:spcBef>
              <a:spcAft>
                <a:spcPts val="600"/>
              </a:spcAft>
              <a:buFont typeface="Arial" panose="020B0604020202020204" pitchFamily="34" charset="0"/>
              <a:buChar char="•"/>
            </a:pPr>
            <a:r>
              <a:rPr lang="en-US" sz="2200" b="1" dirty="0" err="1"/>
              <a:t>Pengungsi</a:t>
            </a:r>
            <a:r>
              <a:rPr lang="en-US" sz="2200" b="1" dirty="0"/>
              <a:t> </a:t>
            </a:r>
            <a:r>
              <a:rPr lang="en-US" sz="2200" b="1" dirty="0" err="1"/>
              <a:t>menunggu</a:t>
            </a:r>
            <a:r>
              <a:rPr lang="en-US" sz="2200" b="1" dirty="0"/>
              <a:t> dan </a:t>
            </a:r>
            <a:r>
              <a:rPr lang="en-US" sz="2200" b="1" dirty="0" err="1"/>
              <a:t>menjalani</a:t>
            </a:r>
            <a:r>
              <a:rPr lang="en-US" sz="2200" b="1" dirty="0"/>
              <a:t> proses </a:t>
            </a:r>
            <a:r>
              <a:rPr lang="en-US" sz="2200" b="1" dirty="0" err="1"/>
              <a:t>verifikasi</a:t>
            </a:r>
            <a:r>
              <a:rPr lang="en-US" sz="2200" b="1" dirty="0"/>
              <a:t> </a:t>
            </a:r>
            <a:r>
              <a:rPr lang="en-US" sz="2200" b="1" dirty="0" err="1"/>
              <a:t>untuk</a:t>
            </a:r>
            <a:r>
              <a:rPr lang="en-US" sz="2200" b="1" dirty="0"/>
              <a:t> </a:t>
            </a:r>
            <a:r>
              <a:rPr lang="en-US" sz="2200" b="1" dirty="0" err="1"/>
              <a:t>tujuan</a:t>
            </a:r>
            <a:r>
              <a:rPr lang="en-US" sz="2200" b="1" dirty="0"/>
              <a:t> </a:t>
            </a:r>
            <a:r>
              <a:rPr lang="en-US" sz="2200" b="1" dirty="0" err="1"/>
              <a:t>penempatan</a:t>
            </a:r>
            <a:r>
              <a:rPr lang="en-US" sz="2200" b="1" dirty="0"/>
              <a:t> </a:t>
            </a:r>
            <a:r>
              <a:rPr lang="en-US" sz="2200" b="1" dirty="0" err="1"/>
              <a:t>ke</a:t>
            </a:r>
            <a:r>
              <a:rPr lang="en-US" sz="2200" b="1" dirty="0"/>
              <a:t> negara </a:t>
            </a:r>
            <a:r>
              <a:rPr lang="en-US" sz="2200" b="1" dirty="0" err="1"/>
              <a:t>ketiga</a:t>
            </a:r>
            <a:r>
              <a:rPr lang="en-US" sz="2200" b="1" dirty="0"/>
              <a:t>. </a:t>
            </a:r>
            <a:r>
              <a:rPr lang="en-US" sz="2200" b="1" dirty="0" err="1"/>
              <a:t>Mereka</a:t>
            </a:r>
            <a:r>
              <a:rPr lang="en-US" sz="2200" b="1" dirty="0"/>
              <a:t> </a:t>
            </a:r>
            <a:r>
              <a:rPr lang="en-US" sz="2200" b="1" dirty="0" err="1"/>
              <a:t>menunggu</a:t>
            </a:r>
            <a:r>
              <a:rPr lang="en-US" sz="2200" b="1" dirty="0"/>
              <a:t> </a:t>
            </a:r>
            <a:r>
              <a:rPr lang="en-US" sz="2200" b="1" dirty="0" err="1"/>
              <a:t>bertahun-tahun</a:t>
            </a:r>
            <a:r>
              <a:rPr lang="en-US" sz="2200" b="1" dirty="0"/>
              <a:t> </a:t>
            </a:r>
            <a:r>
              <a:rPr lang="en-US" sz="2200" b="1" dirty="0" err="1"/>
              <a:t>dalam</a:t>
            </a:r>
            <a:r>
              <a:rPr lang="en-US" sz="2200" b="1" dirty="0"/>
              <a:t> </a:t>
            </a:r>
            <a:r>
              <a:rPr lang="en-US" sz="2200" b="1" dirty="0" err="1"/>
              <a:t>situasi</a:t>
            </a:r>
            <a:r>
              <a:rPr lang="en-US" sz="2200" b="1" dirty="0"/>
              <a:t> </a:t>
            </a:r>
            <a:r>
              <a:rPr lang="en-US" sz="2200" b="1" dirty="0" err="1"/>
              <a:t>ketidakpastian</a:t>
            </a:r>
            <a:r>
              <a:rPr lang="en-US" sz="2200" b="1" dirty="0"/>
              <a:t> yang </a:t>
            </a:r>
            <a:r>
              <a:rPr lang="en-US" sz="2200" b="1" dirty="0" err="1"/>
              <a:t>sangat</a:t>
            </a:r>
            <a:r>
              <a:rPr lang="en-US" sz="2200" b="1" dirty="0"/>
              <a:t> </a:t>
            </a:r>
            <a:r>
              <a:rPr lang="en-US" sz="2200" b="1" dirty="0" err="1"/>
              <a:t>panjang</a:t>
            </a:r>
            <a:r>
              <a:rPr lang="en-US" sz="2200" b="1" dirty="0"/>
              <a:t>. </a:t>
            </a:r>
            <a:r>
              <a:rPr lang="en-US" sz="2200" b="1" dirty="0" err="1"/>
              <a:t>Sekitar</a:t>
            </a:r>
            <a:r>
              <a:rPr lang="en-US" sz="2200" b="1" dirty="0"/>
              <a:t> 42% </a:t>
            </a:r>
            <a:r>
              <a:rPr lang="en-US" sz="2200" b="1" dirty="0" err="1"/>
              <a:t>pengungsi</a:t>
            </a:r>
            <a:r>
              <a:rPr lang="en-US" sz="2200" b="1" dirty="0"/>
              <a:t> di Indonesia </a:t>
            </a:r>
            <a:r>
              <a:rPr lang="en-US" sz="2200" b="1" dirty="0" err="1"/>
              <a:t>telah</a:t>
            </a:r>
            <a:r>
              <a:rPr lang="en-US" sz="2200" b="1" dirty="0"/>
              <a:t> </a:t>
            </a:r>
            <a:r>
              <a:rPr lang="en-US" sz="2200" b="1" dirty="0" err="1"/>
              <a:t>berada</a:t>
            </a:r>
            <a:r>
              <a:rPr lang="en-US" sz="2200" b="1" dirty="0"/>
              <a:t> di Indonesia </a:t>
            </a:r>
            <a:r>
              <a:rPr lang="en-US" sz="2200" b="1" dirty="0" err="1"/>
              <a:t>selama</a:t>
            </a:r>
            <a:r>
              <a:rPr lang="en-US" sz="2200" b="1" dirty="0"/>
              <a:t> 7 – 8 </a:t>
            </a:r>
            <a:r>
              <a:rPr lang="en-US" sz="2200" b="1" dirty="0" err="1"/>
              <a:t>tahun</a:t>
            </a:r>
            <a:r>
              <a:rPr lang="en-US" sz="2200" b="1" dirty="0"/>
              <a:t>. Hal </a:t>
            </a:r>
            <a:r>
              <a:rPr lang="en-US" sz="2200" b="1" dirty="0" err="1"/>
              <a:t>ini</a:t>
            </a:r>
            <a:r>
              <a:rPr lang="en-US" sz="2200" b="1" dirty="0"/>
              <a:t> yang </a:t>
            </a:r>
            <a:r>
              <a:rPr lang="en-US" sz="2200" b="1" dirty="0" err="1"/>
              <a:t>memunculkan</a:t>
            </a:r>
            <a:r>
              <a:rPr lang="en-US" sz="2200" b="1" dirty="0"/>
              <a:t> </a:t>
            </a:r>
            <a:r>
              <a:rPr lang="en-US" sz="2200" b="1" dirty="0" err="1"/>
              <a:t>tingkat</a:t>
            </a:r>
            <a:r>
              <a:rPr lang="en-US" sz="2200" b="1" dirty="0"/>
              <a:t> </a:t>
            </a:r>
            <a:r>
              <a:rPr lang="en-US" sz="2200" b="1" dirty="0" err="1"/>
              <a:t>frustasi</a:t>
            </a:r>
            <a:r>
              <a:rPr lang="en-US" sz="2200" b="1" dirty="0"/>
              <a:t> dan stress yang </a:t>
            </a:r>
            <a:r>
              <a:rPr lang="en-US" sz="2200" b="1" dirty="0" err="1"/>
              <a:t>tinggi</a:t>
            </a:r>
            <a:r>
              <a:rPr lang="en-US" sz="2200" b="1" dirty="0"/>
              <a:t> di </a:t>
            </a:r>
            <a:r>
              <a:rPr lang="en-US" sz="2200" b="1" dirty="0" err="1"/>
              <a:t>pengungsi</a:t>
            </a:r>
            <a:endParaRPr lang="en-US" sz="2200" b="1" dirty="0"/>
          </a:p>
          <a:p>
            <a:pPr marL="800100" lvl="1" indent="-342900">
              <a:spcBef>
                <a:spcPts val="600"/>
              </a:spcBef>
              <a:spcAft>
                <a:spcPts val="600"/>
              </a:spcAft>
              <a:buFont typeface="Arial" panose="020B0604020202020204" pitchFamily="34" charset="0"/>
              <a:buChar char="•"/>
            </a:pPr>
            <a:r>
              <a:rPr lang="en-US" sz="2200" b="1" dirty="0" err="1"/>
              <a:t>Pengungsi</a:t>
            </a:r>
            <a:r>
              <a:rPr lang="en-US" sz="2200" b="1" dirty="0"/>
              <a:t> </a:t>
            </a:r>
            <a:r>
              <a:rPr lang="en-US" sz="2200" b="1" dirty="0" err="1"/>
              <a:t>tidak</a:t>
            </a:r>
            <a:r>
              <a:rPr lang="en-US" sz="2200" b="1" dirty="0"/>
              <a:t> </a:t>
            </a:r>
            <a:r>
              <a:rPr lang="en-US" sz="2200" b="1" dirty="0" err="1"/>
              <a:t>bisa</a:t>
            </a:r>
            <a:r>
              <a:rPr lang="en-US" sz="2200" b="1" dirty="0"/>
              <a:t> </a:t>
            </a:r>
            <a:r>
              <a:rPr lang="en-US" sz="2200" b="1" dirty="0" err="1"/>
              <a:t>mengakses</a:t>
            </a:r>
            <a:r>
              <a:rPr lang="en-US" sz="2200" b="1" dirty="0"/>
              <a:t> </a:t>
            </a:r>
            <a:r>
              <a:rPr lang="en-US" sz="2200" b="1" dirty="0" err="1"/>
              <a:t>hak-hak</a:t>
            </a:r>
            <a:r>
              <a:rPr lang="en-US" sz="2200" b="1" dirty="0"/>
              <a:t> </a:t>
            </a:r>
            <a:r>
              <a:rPr lang="en-US" sz="2200" b="1" dirty="0" err="1"/>
              <a:t>dasarnya</a:t>
            </a:r>
            <a:r>
              <a:rPr lang="en-US" sz="2200" b="1" dirty="0"/>
              <a:t> </a:t>
            </a:r>
            <a:r>
              <a:rPr lang="en-US" sz="2200" b="1" dirty="0" err="1"/>
              <a:t>seperti</a:t>
            </a:r>
            <a:r>
              <a:rPr lang="en-US" sz="2200" b="1" dirty="0"/>
              <a:t> </a:t>
            </a:r>
            <a:r>
              <a:rPr lang="en-US" sz="2200" b="1" dirty="0" err="1"/>
              <a:t>tidak</a:t>
            </a:r>
            <a:r>
              <a:rPr lang="en-US" sz="2200" b="1" dirty="0"/>
              <a:t> </a:t>
            </a:r>
            <a:r>
              <a:rPr lang="en-US" sz="2200" b="1" dirty="0" err="1"/>
              <a:t>bisa</a:t>
            </a:r>
            <a:r>
              <a:rPr lang="en-US" sz="2200" b="1" dirty="0"/>
              <a:t> </a:t>
            </a:r>
            <a:r>
              <a:rPr lang="en-US" sz="2200" b="1" dirty="0" err="1"/>
              <a:t>bekerja</a:t>
            </a:r>
            <a:r>
              <a:rPr lang="en-US" sz="2200" b="1" dirty="0"/>
              <a:t> </a:t>
            </a:r>
            <a:r>
              <a:rPr lang="en-US" sz="2200" b="1" dirty="0" err="1"/>
              <a:t>atau</a:t>
            </a:r>
            <a:r>
              <a:rPr lang="en-US" sz="2200" b="1" dirty="0"/>
              <a:t> </a:t>
            </a:r>
            <a:r>
              <a:rPr lang="en-US" sz="2200" b="1" dirty="0" err="1"/>
              <a:t>melakukan</a:t>
            </a:r>
            <a:r>
              <a:rPr lang="en-US" sz="2200" b="1" dirty="0"/>
              <a:t> </a:t>
            </a:r>
            <a:r>
              <a:rPr lang="en-US" sz="2200" b="1" dirty="0" err="1"/>
              <a:t>kegiatan</a:t>
            </a:r>
            <a:r>
              <a:rPr lang="en-US" sz="2200" b="1" dirty="0"/>
              <a:t> yang </a:t>
            </a:r>
            <a:r>
              <a:rPr lang="en-US" sz="2200" b="1" dirty="0" err="1"/>
              <a:t>menghasilkan</a:t>
            </a:r>
            <a:r>
              <a:rPr lang="en-US" sz="2200" b="1" dirty="0"/>
              <a:t> </a:t>
            </a:r>
            <a:r>
              <a:rPr lang="en-US" sz="2200" b="1" dirty="0" err="1"/>
              <a:t>uang</a:t>
            </a:r>
            <a:r>
              <a:rPr lang="en-US" sz="2200" b="1" dirty="0"/>
              <a:t>, </a:t>
            </a:r>
            <a:r>
              <a:rPr lang="en-US" sz="2200" b="1" dirty="0" err="1"/>
              <a:t>tidak</a:t>
            </a:r>
            <a:r>
              <a:rPr lang="en-US" sz="2200" b="1" dirty="0"/>
              <a:t> </a:t>
            </a:r>
            <a:r>
              <a:rPr lang="en-US" sz="2200" b="1" dirty="0" err="1"/>
              <a:t>sepenuhnya</a:t>
            </a:r>
            <a:r>
              <a:rPr lang="en-US" sz="2200" b="1" dirty="0"/>
              <a:t> </a:t>
            </a:r>
            <a:r>
              <a:rPr lang="en-US" sz="2200" b="1" dirty="0" err="1"/>
              <a:t>bisa</a:t>
            </a:r>
            <a:r>
              <a:rPr lang="en-US" sz="2200" b="1" dirty="0"/>
              <a:t> </a:t>
            </a:r>
            <a:r>
              <a:rPr lang="en-US" sz="2200" b="1" dirty="0" err="1"/>
              <a:t>ikut</a:t>
            </a:r>
            <a:r>
              <a:rPr lang="en-US" sz="2200" b="1" dirty="0"/>
              <a:t> Pendidikan dan </a:t>
            </a:r>
            <a:r>
              <a:rPr lang="en-US" sz="2200" b="1" dirty="0" err="1"/>
              <a:t>hak</a:t>
            </a:r>
            <a:r>
              <a:rPr lang="en-US" sz="2200" b="1" dirty="0"/>
              <a:t> </a:t>
            </a:r>
            <a:r>
              <a:rPr lang="en-US" sz="2200" b="1" dirty="0" err="1"/>
              <a:t>untuk</a:t>
            </a:r>
            <a:r>
              <a:rPr lang="en-US" sz="2200" b="1" dirty="0"/>
              <a:t> </a:t>
            </a:r>
            <a:r>
              <a:rPr lang="en-US" sz="2200" b="1" dirty="0" err="1"/>
              <a:t>berkarya</a:t>
            </a:r>
            <a:endParaRPr lang="en-US" sz="2200" b="1" dirty="0"/>
          </a:p>
          <a:p>
            <a:pPr marL="800100" lvl="1" indent="-342900">
              <a:spcBef>
                <a:spcPts val="600"/>
              </a:spcBef>
              <a:spcAft>
                <a:spcPts val="600"/>
              </a:spcAft>
              <a:buFont typeface="Arial" panose="020B0604020202020204" pitchFamily="34" charset="0"/>
              <a:buChar char="•"/>
            </a:pPr>
            <a:r>
              <a:rPr lang="en-US" sz="2200" b="1" dirty="0" err="1"/>
              <a:t>Mengingat</a:t>
            </a:r>
            <a:r>
              <a:rPr lang="en-US" sz="2200" b="1" dirty="0"/>
              <a:t> </a:t>
            </a:r>
            <a:r>
              <a:rPr lang="en-US" sz="2200" b="1" dirty="0" err="1"/>
              <a:t>pengungsi</a:t>
            </a:r>
            <a:r>
              <a:rPr lang="en-US" sz="2200" b="1" dirty="0"/>
              <a:t> </a:t>
            </a:r>
            <a:r>
              <a:rPr lang="en-US" sz="2200" b="1" dirty="0" err="1"/>
              <a:t>tidak</a:t>
            </a:r>
            <a:r>
              <a:rPr lang="en-US" sz="2200" b="1" dirty="0"/>
              <a:t> </a:t>
            </a:r>
            <a:r>
              <a:rPr lang="en-US" sz="2200" b="1" dirty="0" err="1"/>
              <a:t>bisa</a:t>
            </a:r>
            <a:r>
              <a:rPr lang="en-US" sz="2200" b="1" dirty="0"/>
              <a:t> </a:t>
            </a:r>
            <a:r>
              <a:rPr lang="en-US" sz="2200" b="1" dirty="0" err="1"/>
              <a:t>bekerja</a:t>
            </a:r>
            <a:r>
              <a:rPr lang="en-US" sz="2200" b="1" dirty="0"/>
              <a:t> </a:t>
            </a:r>
            <a:r>
              <a:rPr lang="en-US" sz="2200" b="1" dirty="0" err="1"/>
              <a:t>hal</a:t>
            </a:r>
            <a:r>
              <a:rPr lang="en-US" sz="2200" b="1" dirty="0"/>
              <a:t> </a:t>
            </a:r>
            <a:r>
              <a:rPr lang="en-US" sz="2200" b="1" dirty="0" err="1"/>
              <a:t>ini</a:t>
            </a:r>
            <a:r>
              <a:rPr lang="en-US" sz="2200" b="1" dirty="0"/>
              <a:t> </a:t>
            </a:r>
            <a:r>
              <a:rPr lang="en-US" sz="2200" b="1" dirty="0" err="1"/>
              <a:t>membuat</a:t>
            </a:r>
            <a:r>
              <a:rPr lang="en-US" sz="2200" b="1" dirty="0"/>
              <a:t> </a:t>
            </a:r>
            <a:r>
              <a:rPr lang="en-US" sz="2200" b="1" dirty="0" err="1"/>
              <a:t>pengungsi</a:t>
            </a:r>
            <a:r>
              <a:rPr lang="en-US" sz="2200" b="1" dirty="0"/>
              <a:t> </a:t>
            </a:r>
            <a:r>
              <a:rPr lang="en-US" sz="2200" b="1" dirty="0" err="1"/>
              <a:t>sangat</a:t>
            </a:r>
            <a:r>
              <a:rPr lang="en-US" sz="2200" b="1" dirty="0"/>
              <a:t> </a:t>
            </a:r>
            <a:r>
              <a:rPr lang="en-US" sz="2200" b="1" dirty="0" err="1"/>
              <a:t>bergantung</a:t>
            </a:r>
            <a:r>
              <a:rPr lang="en-US" sz="2200" b="1" dirty="0"/>
              <a:t> pada Lembaga –Lembaga yang </a:t>
            </a:r>
            <a:r>
              <a:rPr lang="en-US" sz="2200" b="1" dirty="0" err="1"/>
              <a:t>bisa</a:t>
            </a:r>
            <a:r>
              <a:rPr lang="en-US" sz="2200" b="1" dirty="0"/>
              <a:t> </a:t>
            </a:r>
            <a:r>
              <a:rPr lang="en-US" sz="2200" b="1" dirty="0" err="1"/>
              <a:t>memberikan</a:t>
            </a:r>
            <a:r>
              <a:rPr lang="en-US" sz="2200" b="1" dirty="0"/>
              <a:t> </a:t>
            </a:r>
            <a:r>
              <a:rPr lang="en-US" sz="2200" b="1" dirty="0" err="1"/>
              <a:t>bantuan</a:t>
            </a:r>
            <a:r>
              <a:rPr lang="en-US" sz="2200" b="1" dirty="0"/>
              <a:t> </a:t>
            </a:r>
            <a:r>
              <a:rPr lang="en-US" sz="2200" b="1" dirty="0" err="1"/>
              <a:t>untuk</a:t>
            </a:r>
            <a:r>
              <a:rPr lang="en-US" sz="2200" b="1" dirty="0"/>
              <a:t> </a:t>
            </a:r>
            <a:r>
              <a:rPr lang="en-US" sz="2200" b="1" dirty="0" err="1"/>
              <a:t>memenuhi</a:t>
            </a:r>
            <a:r>
              <a:rPr lang="en-US" sz="2200" b="1" dirty="0"/>
              <a:t> </a:t>
            </a:r>
            <a:r>
              <a:rPr lang="en-US" sz="2200" b="1" dirty="0" err="1"/>
              <a:t>kebutuhan</a:t>
            </a:r>
            <a:r>
              <a:rPr lang="en-US" sz="2200" b="1" dirty="0"/>
              <a:t> </a:t>
            </a:r>
            <a:r>
              <a:rPr lang="en-US" sz="2200" b="1" dirty="0" err="1"/>
              <a:t>dasar</a:t>
            </a:r>
            <a:endParaRPr lang="en-US" sz="2200" b="1" dirty="0"/>
          </a:p>
          <a:p>
            <a:pPr marL="800100" lvl="1" indent="-342900">
              <a:spcBef>
                <a:spcPts val="600"/>
              </a:spcBef>
              <a:spcAft>
                <a:spcPts val="600"/>
              </a:spcAft>
              <a:buFont typeface="Arial" panose="020B0604020202020204" pitchFamily="34" charset="0"/>
              <a:buChar char="•"/>
            </a:pPr>
            <a:r>
              <a:rPr lang="en-US" sz="2200" b="1" dirty="0" err="1"/>
              <a:t>Pengungsi</a:t>
            </a:r>
            <a:r>
              <a:rPr lang="en-US" sz="2200" b="1" dirty="0"/>
              <a:t> </a:t>
            </a:r>
            <a:r>
              <a:rPr lang="en-US" sz="2200" b="1" dirty="0" err="1"/>
              <a:t>mengalami</a:t>
            </a:r>
            <a:r>
              <a:rPr lang="en-US" sz="2200" b="1" dirty="0"/>
              <a:t> </a:t>
            </a:r>
            <a:r>
              <a:rPr lang="en-US" sz="2200" b="1" dirty="0" err="1"/>
              <a:t>tantangan</a:t>
            </a:r>
            <a:r>
              <a:rPr lang="en-US" sz="2200" b="1" dirty="0"/>
              <a:t> </a:t>
            </a:r>
            <a:r>
              <a:rPr lang="en-US" sz="2200" b="1" dirty="0" err="1"/>
              <a:t>dikarenakan</a:t>
            </a:r>
            <a:r>
              <a:rPr lang="en-US" sz="2200" b="1" dirty="0"/>
              <a:t> </a:t>
            </a:r>
            <a:r>
              <a:rPr lang="en-US" sz="2200" b="1" dirty="0" err="1"/>
              <a:t>tidak</a:t>
            </a:r>
            <a:r>
              <a:rPr lang="en-US" sz="2200" b="1" dirty="0"/>
              <a:t> </a:t>
            </a:r>
            <a:r>
              <a:rPr lang="en-US" sz="2200" b="1" dirty="0" err="1"/>
              <a:t>ada</a:t>
            </a:r>
            <a:r>
              <a:rPr lang="en-US" sz="2200" b="1" dirty="0"/>
              <a:t> status </a:t>
            </a:r>
            <a:r>
              <a:rPr lang="en-US" sz="2200" b="1" dirty="0" err="1"/>
              <a:t>hukum</a:t>
            </a:r>
            <a:r>
              <a:rPr lang="en-US" sz="2200" b="1" dirty="0"/>
              <a:t> </a:t>
            </a:r>
            <a:r>
              <a:rPr lang="en-US" sz="2200" b="1" dirty="0" err="1"/>
              <a:t>sehingga</a:t>
            </a:r>
            <a:r>
              <a:rPr lang="en-US" sz="2200" b="1" dirty="0"/>
              <a:t> </a:t>
            </a:r>
            <a:r>
              <a:rPr lang="en-US" sz="2200" b="1" dirty="0" err="1"/>
              <a:t>kesulitan</a:t>
            </a:r>
            <a:r>
              <a:rPr lang="en-US" sz="2200" b="1" dirty="0"/>
              <a:t> </a:t>
            </a:r>
            <a:r>
              <a:rPr lang="en-US" sz="2200" b="1" dirty="0" err="1"/>
              <a:t>dalam</a:t>
            </a:r>
            <a:r>
              <a:rPr lang="en-US" sz="2200" b="1" dirty="0"/>
              <a:t> </a:t>
            </a:r>
            <a:r>
              <a:rPr lang="en-US" sz="2200" b="1" dirty="0" err="1"/>
              <a:t>mengakses</a:t>
            </a:r>
            <a:r>
              <a:rPr lang="en-US" sz="2200" b="1" dirty="0"/>
              <a:t> </a:t>
            </a:r>
            <a:r>
              <a:rPr lang="en-US" sz="2200" b="1" dirty="0" err="1"/>
              <a:t>kebutuhan</a:t>
            </a:r>
            <a:r>
              <a:rPr lang="en-US" sz="2200" b="1" dirty="0"/>
              <a:t> </a:t>
            </a:r>
            <a:r>
              <a:rPr lang="en-US" sz="2200" b="1" dirty="0" err="1"/>
              <a:t>akan</a:t>
            </a:r>
            <a:r>
              <a:rPr lang="en-US" sz="2200" b="1" dirty="0"/>
              <a:t> </a:t>
            </a:r>
            <a:r>
              <a:rPr lang="en-US" sz="2200" b="1" dirty="0" err="1"/>
              <a:t>perlindungan</a:t>
            </a:r>
            <a:r>
              <a:rPr lang="en-US" sz="2200" b="1" dirty="0"/>
              <a:t> </a:t>
            </a:r>
            <a:r>
              <a:rPr lang="en-US" sz="2200" b="1" dirty="0" err="1"/>
              <a:t>seperti</a:t>
            </a:r>
            <a:r>
              <a:rPr lang="en-US" sz="2200" b="1" dirty="0"/>
              <a:t> </a:t>
            </a:r>
            <a:r>
              <a:rPr lang="en-US" sz="2200" b="1" dirty="0" err="1"/>
              <a:t>apabila</a:t>
            </a:r>
            <a:r>
              <a:rPr lang="en-US" sz="2200" b="1" dirty="0"/>
              <a:t> </a:t>
            </a:r>
            <a:r>
              <a:rPr lang="en-US" sz="2200" b="1" dirty="0" err="1"/>
              <a:t>memerlukan</a:t>
            </a:r>
            <a:r>
              <a:rPr lang="en-US" sz="2200" b="1" dirty="0"/>
              <a:t> </a:t>
            </a:r>
            <a:r>
              <a:rPr lang="en-US" sz="2200" b="1" dirty="0" err="1"/>
              <a:t>dokumen</a:t>
            </a:r>
            <a:r>
              <a:rPr lang="en-US" sz="2200" b="1" dirty="0"/>
              <a:t> </a:t>
            </a:r>
            <a:r>
              <a:rPr lang="en-US" sz="2200" b="1" dirty="0" err="1"/>
              <a:t>pernikahan</a:t>
            </a:r>
            <a:r>
              <a:rPr lang="en-US" sz="2200" b="1" dirty="0"/>
              <a:t>, </a:t>
            </a:r>
            <a:r>
              <a:rPr lang="en-US" sz="2200" b="1" dirty="0" err="1"/>
              <a:t>perceraian</a:t>
            </a:r>
            <a:r>
              <a:rPr lang="en-US" sz="2200" b="1" dirty="0"/>
              <a:t>, </a:t>
            </a:r>
            <a:r>
              <a:rPr lang="en-US" sz="2200" b="1" dirty="0" err="1"/>
              <a:t>akses</a:t>
            </a:r>
            <a:r>
              <a:rPr lang="en-US" sz="2200" b="1" dirty="0"/>
              <a:t> </a:t>
            </a:r>
            <a:r>
              <a:rPr lang="en-US" sz="2200" b="1" dirty="0" err="1"/>
              <a:t>ke</a:t>
            </a:r>
            <a:r>
              <a:rPr lang="en-US" sz="2200" b="1" dirty="0"/>
              <a:t> </a:t>
            </a:r>
            <a:r>
              <a:rPr lang="en-US" sz="2200" b="1" dirty="0" err="1"/>
              <a:t>rumah</a:t>
            </a:r>
            <a:r>
              <a:rPr lang="en-US" sz="2200" b="1" dirty="0"/>
              <a:t> </a:t>
            </a:r>
            <a:r>
              <a:rPr lang="en-US" sz="2200" b="1" dirty="0" err="1"/>
              <a:t>aman</a:t>
            </a:r>
            <a:r>
              <a:rPr lang="en-US" sz="2200" b="1" dirty="0"/>
              <a:t> dan juga </a:t>
            </a:r>
            <a:r>
              <a:rPr lang="en-US" sz="2200" b="1" dirty="0" err="1"/>
              <a:t>perlindungan</a:t>
            </a:r>
            <a:r>
              <a:rPr lang="en-US" sz="2200" b="1" dirty="0"/>
              <a:t> </a:t>
            </a:r>
            <a:r>
              <a:rPr lang="en-US" sz="2200" b="1" dirty="0" err="1"/>
              <a:t>hukum</a:t>
            </a:r>
            <a:r>
              <a:rPr lang="en-US" sz="2200" b="1" dirty="0"/>
              <a:t> </a:t>
            </a:r>
            <a:r>
              <a:rPr lang="en-US" sz="2200" b="1" dirty="0" err="1"/>
              <a:t>lainnya</a:t>
            </a:r>
            <a:endParaRPr lang="en-US" sz="2200" b="1" dirty="0"/>
          </a:p>
        </p:txBody>
      </p:sp>
      <p:pic>
        <p:nvPicPr>
          <p:cNvPr id="22" name="Picture 21">
            <a:extLst>
              <a:ext uri="{FF2B5EF4-FFF2-40B4-BE49-F238E27FC236}">
                <a16:creationId xmlns:a16="http://schemas.microsoft.com/office/drawing/2014/main" id="{B4829B52-76BC-47F9-84D2-E828267A1CA6}"/>
              </a:ext>
            </a:extLst>
          </p:cNvPr>
          <p:cNvPicPr>
            <a:picLocks noChangeAspect="1"/>
          </p:cNvPicPr>
          <p:nvPr/>
        </p:nvPicPr>
        <p:blipFill>
          <a:blip r:embed="rId4"/>
          <a:stretch>
            <a:fillRect/>
          </a:stretch>
        </p:blipFill>
        <p:spPr>
          <a:xfrm>
            <a:off x="9424008" y="4967802"/>
            <a:ext cx="2142559" cy="1436093"/>
          </a:xfrm>
          <a:prstGeom prst="rect">
            <a:avLst/>
          </a:prstGeom>
        </p:spPr>
      </p:pic>
      <p:sp>
        <p:nvSpPr>
          <p:cNvPr id="23" name="Rectangle 22">
            <a:extLst>
              <a:ext uri="{FF2B5EF4-FFF2-40B4-BE49-F238E27FC236}">
                <a16:creationId xmlns:a16="http://schemas.microsoft.com/office/drawing/2014/main" id="{81938AE9-8637-4FDB-8B37-CE11A87BAE65}"/>
              </a:ext>
            </a:extLst>
          </p:cNvPr>
          <p:cNvSpPr/>
          <p:nvPr/>
        </p:nvSpPr>
        <p:spPr>
          <a:xfrm>
            <a:off x="9296927" y="310447"/>
            <a:ext cx="2355600" cy="750126"/>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Tree>
    <p:extLst>
      <p:ext uri="{BB962C8B-B14F-4D97-AF65-F5344CB8AC3E}">
        <p14:creationId xmlns:p14="http://schemas.microsoft.com/office/powerpoint/2010/main" val="4503214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8CA49B16-648D-4445-A5CD-26FDEF0B9870}"/>
              </a:ext>
            </a:extLst>
          </p:cNvPr>
          <p:cNvSpPr>
            <a:spLocks noGrp="1"/>
          </p:cNvSpPr>
          <p:nvPr>
            <p:ph type="pic" idx="1"/>
          </p:nvPr>
        </p:nvSpPr>
        <p:spPr/>
      </p:sp>
      <p:sp>
        <p:nvSpPr>
          <p:cNvPr id="4" name="Text Placeholder 3">
            <a:extLst>
              <a:ext uri="{FF2B5EF4-FFF2-40B4-BE49-F238E27FC236}">
                <a16:creationId xmlns:a16="http://schemas.microsoft.com/office/drawing/2014/main" id="{85E8D2CF-0412-48A1-983C-144642DB143C}"/>
              </a:ext>
            </a:extLst>
          </p:cNvPr>
          <p:cNvSpPr>
            <a:spLocks noGrp="1"/>
          </p:cNvSpPr>
          <p:nvPr>
            <p:ph type="body" sz="half" idx="2"/>
          </p:nvPr>
        </p:nvSpPr>
        <p:spPr/>
        <p:txBody>
          <a:bodyPr/>
          <a:lstStyle/>
          <a:p>
            <a:endParaRPr lang="en-ID"/>
          </a:p>
        </p:txBody>
      </p:sp>
      <p:sp>
        <p:nvSpPr>
          <p:cNvPr id="5" name="Text Placeholder 4">
            <a:extLst>
              <a:ext uri="{FF2B5EF4-FFF2-40B4-BE49-F238E27FC236}">
                <a16:creationId xmlns:a16="http://schemas.microsoft.com/office/drawing/2014/main" id="{A32FCD08-852B-4F10-9328-E5311A27C2F7}"/>
              </a:ext>
            </a:extLst>
          </p:cNvPr>
          <p:cNvSpPr>
            <a:spLocks noGrp="1"/>
          </p:cNvSpPr>
          <p:nvPr>
            <p:ph type="body" sz="half" idx="10"/>
          </p:nvPr>
        </p:nvSpPr>
        <p:spPr/>
        <p:txBody>
          <a:bodyPr/>
          <a:lstStyle/>
          <a:p>
            <a:endParaRPr lang="en-ID"/>
          </a:p>
        </p:txBody>
      </p:sp>
      <p:sp>
        <p:nvSpPr>
          <p:cNvPr id="6" name="Text Placeholder 5">
            <a:extLst>
              <a:ext uri="{FF2B5EF4-FFF2-40B4-BE49-F238E27FC236}">
                <a16:creationId xmlns:a16="http://schemas.microsoft.com/office/drawing/2014/main" id="{F1D30BE2-714B-49AF-97A4-7636D935E483}"/>
              </a:ext>
            </a:extLst>
          </p:cNvPr>
          <p:cNvSpPr>
            <a:spLocks noGrp="1"/>
          </p:cNvSpPr>
          <p:nvPr>
            <p:ph type="body" sz="half" idx="12"/>
          </p:nvPr>
        </p:nvSpPr>
        <p:spPr/>
        <p:txBody>
          <a:bodyPr/>
          <a:lstStyle/>
          <a:p>
            <a:endParaRPr lang="en-ID"/>
          </a:p>
        </p:txBody>
      </p:sp>
      <p:sp>
        <p:nvSpPr>
          <p:cNvPr id="7" name="Text Placeholder 6">
            <a:extLst>
              <a:ext uri="{FF2B5EF4-FFF2-40B4-BE49-F238E27FC236}">
                <a16:creationId xmlns:a16="http://schemas.microsoft.com/office/drawing/2014/main" id="{08C762BF-C20F-4E94-AE7C-AC3E90A69420}"/>
              </a:ext>
            </a:extLst>
          </p:cNvPr>
          <p:cNvSpPr>
            <a:spLocks noGrp="1"/>
          </p:cNvSpPr>
          <p:nvPr>
            <p:ph type="body" sz="half" idx="15"/>
          </p:nvPr>
        </p:nvSpPr>
        <p:spPr/>
        <p:txBody>
          <a:bodyPr/>
          <a:lstStyle/>
          <a:p>
            <a:endParaRPr lang="en-ID"/>
          </a:p>
        </p:txBody>
      </p:sp>
      <p:sp>
        <p:nvSpPr>
          <p:cNvPr id="8" name="Picture Placeholder 7">
            <a:extLst>
              <a:ext uri="{FF2B5EF4-FFF2-40B4-BE49-F238E27FC236}">
                <a16:creationId xmlns:a16="http://schemas.microsoft.com/office/drawing/2014/main" id="{56D40A36-41D2-4D3E-85E0-72394A87BBBC}"/>
              </a:ext>
            </a:extLst>
          </p:cNvPr>
          <p:cNvSpPr>
            <a:spLocks noGrp="1"/>
          </p:cNvSpPr>
          <p:nvPr>
            <p:ph type="pic" idx="16"/>
          </p:nvPr>
        </p:nvSpPr>
        <p:spPr>
          <a:xfrm>
            <a:off x="8256612" y="2266251"/>
            <a:ext cx="3265073" cy="2204040"/>
          </a:xfrm>
        </p:spPr>
      </p:sp>
      <p:sp>
        <p:nvSpPr>
          <p:cNvPr id="9" name="Picture Placeholder 8">
            <a:extLst>
              <a:ext uri="{FF2B5EF4-FFF2-40B4-BE49-F238E27FC236}">
                <a16:creationId xmlns:a16="http://schemas.microsoft.com/office/drawing/2014/main" id="{B1BF76E9-B44B-461A-97E6-FC1E6EA9309B}"/>
              </a:ext>
            </a:extLst>
          </p:cNvPr>
          <p:cNvSpPr>
            <a:spLocks noGrp="1"/>
          </p:cNvSpPr>
          <p:nvPr>
            <p:ph type="pic" idx="17"/>
          </p:nvPr>
        </p:nvSpPr>
        <p:spPr/>
      </p:sp>
      <p:sp>
        <p:nvSpPr>
          <p:cNvPr id="10" name="Title 1">
            <a:extLst>
              <a:ext uri="{FF2B5EF4-FFF2-40B4-BE49-F238E27FC236}">
                <a16:creationId xmlns:a16="http://schemas.microsoft.com/office/drawing/2014/main" id="{3007B9FA-14C7-4B7A-9CCA-20052DF1EE18}"/>
              </a:ext>
            </a:extLst>
          </p:cNvPr>
          <p:cNvSpPr txBox="1">
            <a:spLocks/>
          </p:cNvSpPr>
          <p:nvPr/>
        </p:nvSpPr>
        <p:spPr>
          <a:xfrm>
            <a:off x="696686" y="195137"/>
            <a:ext cx="11048820" cy="627360"/>
          </a:xfrm>
          <a:prstGeom prst="rect">
            <a:avLst/>
          </a:prstGeom>
        </p:spPr>
        <p:style>
          <a:lnRef idx="3">
            <a:schemeClr val="lt1"/>
          </a:lnRef>
          <a:fillRef idx="1">
            <a:schemeClr val="accent2"/>
          </a:fillRef>
          <a:effectRef idx="1">
            <a:schemeClr val="accent2"/>
          </a:effectRef>
          <a:fontRef idx="minor">
            <a:schemeClr val="lt1"/>
          </a:fontRef>
        </p:style>
        <p:txBody>
          <a:bodyPr vert="horz" lIns="91440" tIns="45720" rIns="91440" bIns="45720" rtlCol="0" anchor="ctr">
            <a:normAutofit fontScale="97500"/>
          </a:bodyPr>
          <a:lstStyle>
            <a:lvl1pPr algn="l" defTabSz="914400" rtl="0" eaLnBrk="1" latinLnBrk="0" hangingPunct="1">
              <a:lnSpc>
                <a:spcPct val="90000"/>
              </a:lnSpc>
              <a:spcBef>
                <a:spcPct val="0"/>
              </a:spcBef>
              <a:buNone/>
              <a:defRPr sz="3600" kern="1200">
                <a:solidFill>
                  <a:srgbClr val="0033A0"/>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US" sz="2800" b="1" dirty="0" err="1">
                <a:solidFill>
                  <a:schemeClr val="bg1"/>
                </a:solidFill>
                <a:latin typeface="+mj-lt"/>
                <a:ea typeface="+mj-ea"/>
                <a:cs typeface="+mj-cs"/>
              </a:rPr>
              <a:t>Kerentanan</a:t>
            </a:r>
            <a:r>
              <a:rPr lang="en-US" sz="2800" b="1" dirty="0">
                <a:solidFill>
                  <a:schemeClr val="bg1"/>
                </a:solidFill>
                <a:latin typeface="+mj-lt"/>
                <a:ea typeface="+mj-ea"/>
                <a:cs typeface="+mj-cs"/>
              </a:rPr>
              <a:t> </a:t>
            </a:r>
            <a:r>
              <a:rPr lang="en-US" sz="2800" b="1" dirty="0" err="1">
                <a:solidFill>
                  <a:schemeClr val="bg1"/>
                </a:solidFill>
                <a:latin typeface="+mj-lt"/>
                <a:ea typeface="+mj-ea"/>
                <a:cs typeface="+mj-cs"/>
              </a:rPr>
              <a:t>Pengungsi</a:t>
            </a:r>
            <a:r>
              <a:rPr lang="en-US" sz="2800" b="1" dirty="0">
                <a:solidFill>
                  <a:schemeClr val="bg1"/>
                </a:solidFill>
                <a:latin typeface="+mj-lt"/>
                <a:ea typeface="+mj-ea"/>
                <a:cs typeface="+mj-cs"/>
              </a:rPr>
              <a:t> di </a:t>
            </a:r>
            <a:r>
              <a:rPr lang="en-US" sz="2800" b="1" dirty="0" err="1">
                <a:solidFill>
                  <a:schemeClr val="bg1"/>
                </a:solidFill>
                <a:latin typeface="+mj-lt"/>
                <a:ea typeface="+mj-ea"/>
                <a:cs typeface="+mj-cs"/>
              </a:rPr>
              <a:t>situasi</a:t>
            </a:r>
            <a:r>
              <a:rPr lang="en-US" sz="2800" b="1" dirty="0">
                <a:solidFill>
                  <a:schemeClr val="bg1"/>
                </a:solidFill>
                <a:latin typeface="+mj-lt"/>
                <a:ea typeface="+mj-ea"/>
                <a:cs typeface="+mj-cs"/>
              </a:rPr>
              <a:t> </a:t>
            </a:r>
            <a:r>
              <a:rPr lang="en-US" sz="2800" b="1" dirty="0" err="1">
                <a:solidFill>
                  <a:schemeClr val="bg1"/>
                </a:solidFill>
                <a:latin typeface="+mj-lt"/>
                <a:ea typeface="+mj-ea"/>
                <a:cs typeface="+mj-cs"/>
              </a:rPr>
              <a:t>Pandemi</a:t>
            </a:r>
            <a:r>
              <a:rPr lang="en-US" sz="2800" b="1" dirty="0">
                <a:solidFill>
                  <a:schemeClr val="bg1"/>
                </a:solidFill>
                <a:latin typeface="+mj-lt"/>
                <a:ea typeface="+mj-ea"/>
                <a:cs typeface="+mj-cs"/>
              </a:rPr>
              <a:t> Covid-19</a:t>
            </a:r>
          </a:p>
        </p:txBody>
      </p:sp>
      <p:graphicFrame>
        <p:nvGraphicFramePr>
          <p:cNvPr id="11" name="Content Placeholder 7">
            <a:extLst>
              <a:ext uri="{FF2B5EF4-FFF2-40B4-BE49-F238E27FC236}">
                <a16:creationId xmlns:a16="http://schemas.microsoft.com/office/drawing/2014/main" id="{09B4026D-058B-4FF4-8F76-9E87E3E939CA}"/>
              </a:ext>
            </a:extLst>
          </p:cNvPr>
          <p:cNvGraphicFramePr>
            <a:graphicFrameLocks/>
          </p:cNvGraphicFramePr>
          <p:nvPr>
            <p:extLst>
              <p:ext uri="{D42A27DB-BD31-4B8C-83A1-F6EECF244321}">
                <p14:modId xmlns:p14="http://schemas.microsoft.com/office/powerpoint/2010/main" val="4061496084"/>
              </p:ext>
            </p:extLst>
          </p:nvPr>
        </p:nvGraphicFramePr>
        <p:xfrm>
          <a:off x="696685" y="944292"/>
          <a:ext cx="11048821" cy="5984881"/>
        </p:xfrm>
        <a:graphic>
          <a:graphicData uri="http://schemas.openxmlformats.org/drawingml/2006/table">
            <a:tbl>
              <a:tblPr firstRow="1" firstCol="1" bandRow="1">
                <a:solidFill>
                  <a:schemeClr val="bg1">
                    <a:lumMod val="95000"/>
                  </a:schemeClr>
                </a:solidFill>
                <a:tableStyleId>{5C22544A-7EE6-4342-B048-85BDC9FD1C3A}</a:tableStyleId>
              </a:tblPr>
              <a:tblGrid>
                <a:gridCol w="7261453">
                  <a:extLst>
                    <a:ext uri="{9D8B030D-6E8A-4147-A177-3AD203B41FA5}">
                      <a16:colId xmlns:a16="http://schemas.microsoft.com/office/drawing/2014/main" val="133564682"/>
                    </a:ext>
                  </a:extLst>
                </a:gridCol>
                <a:gridCol w="3787368">
                  <a:extLst>
                    <a:ext uri="{9D8B030D-6E8A-4147-A177-3AD203B41FA5}">
                      <a16:colId xmlns:a16="http://schemas.microsoft.com/office/drawing/2014/main" val="4226163828"/>
                    </a:ext>
                  </a:extLst>
                </a:gridCol>
              </a:tblGrid>
              <a:tr h="475997">
                <a:tc gridSpan="2">
                  <a:txBody>
                    <a:bodyPr/>
                    <a:lstStyle/>
                    <a:p>
                      <a:pPr marL="0" marR="0" lvl="0" indent="0" algn="just" defTabSz="914400" rtl="0" eaLnBrk="1" fontAlgn="auto" latinLnBrk="0" hangingPunct="1">
                        <a:lnSpc>
                          <a:spcPct val="115000"/>
                        </a:lnSpc>
                        <a:spcBef>
                          <a:spcPts val="0"/>
                        </a:spcBef>
                        <a:spcAft>
                          <a:spcPts val="0"/>
                        </a:spcAft>
                        <a:buClrTx/>
                        <a:buSzTx/>
                        <a:buFontTx/>
                        <a:buNone/>
                        <a:tabLst/>
                        <a:defRPr/>
                      </a:pPr>
                      <a:r>
                        <a:rPr lang="en-ID" sz="2500" cap="none" spc="0" dirty="0" err="1">
                          <a:solidFill>
                            <a:schemeClr val="tx1"/>
                          </a:solidFill>
                          <a:effectLst/>
                          <a:latin typeface="+mn-lt"/>
                        </a:rPr>
                        <a:t>Kesulitan</a:t>
                      </a:r>
                      <a:r>
                        <a:rPr lang="en-ID" sz="2500" cap="none" spc="0" dirty="0">
                          <a:solidFill>
                            <a:schemeClr val="tx1"/>
                          </a:solidFill>
                          <a:effectLst/>
                          <a:latin typeface="+mn-lt"/>
                        </a:rPr>
                        <a:t> </a:t>
                      </a:r>
                      <a:r>
                        <a:rPr lang="en-ID" sz="2500" cap="none" spc="0" dirty="0" err="1">
                          <a:solidFill>
                            <a:schemeClr val="tx1"/>
                          </a:solidFill>
                          <a:effectLst/>
                          <a:latin typeface="+mn-lt"/>
                        </a:rPr>
                        <a:t>mengakses</a:t>
                      </a:r>
                      <a:r>
                        <a:rPr lang="en-ID" sz="2500" cap="none" spc="0" dirty="0">
                          <a:solidFill>
                            <a:schemeClr val="tx1"/>
                          </a:solidFill>
                          <a:effectLst/>
                          <a:latin typeface="+mn-lt"/>
                        </a:rPr>
                        <a:t> </a:t>
                      </a:r>
                      <a:r>
                        <a:rPr lang="en-ID" sz="2500" cap="none" spc="0" dirty="0" err="1">
                          <a:solidFill>
                            <a:schemeClr val="tx1"/>
                          </a:solidFill>
                          <a:effectLst/>
                          <a:latin typeface="+mn-lt"/>
                        </a:rPr>
                        <a:t>fasilitas</a:t>
                      </a:r>
                      <a:r>
                        <a:rPr lang="en-ID" sz="2500" cap="none" spc="0" dirty="0">
                          <a:solidFill>
                            <a:schemeClr val="tx1"/>
                          </a:solidFill>
                          <a:effectLst/>
                          <a:latin typeface="+mn-lt"/>
                        </a:rPr>
                        <a:t> </a:t>
                      </a:r>
                      <a:r>
                        <a:rPr lang="en-ID" sz="2500" cap="none" spc="0" dirty="0" err="1">
                          <a:solidFill>
                            <a:schemeClr val="tx1"/>
                          </a:solidFill>
                          <a:effectLst/>
                          <a:latin typeface="+mn-lt"/>
                        </a:rPr>
                        <a:t>kesehatan</a:t>
                      </a:r>
                      <a:endParaRPr lang="en-ID" sz="2500" cap="none" spc="0" dirty="0">
                        <a:solidFill>
                          <a:schemeClr val="tx1"/>
                        </a:solidFill>
                        <a:effectLst/>
                        <a:latin typeface="+mn-lt"/>
                        <a:ea typeface="Times New Roman" panose="02020603050405020304" pitchFamily="18" charset="0"/>
                        <a:cs typeface="Cordia New" panose="020B0304020202020204" pitchFamily="34" charset="-34"/>
                      </a:endParaRPr>
                    </a:p>
                  </a:txBody>
                  <a:tcPr marL="36869" marR="26791" marT="10534" marB="79004" anchor="b">
                    <a:lnL w="12700" cmpd="sng">
                      <a:noFill/>
                    </a:lnL>
                    <a:lnR w="12700" cmpd="sng">
                      <a:noFill/>
                    </a:lnR>
                    <a:lnT w="9525" cap="flat" cmpd="sng" algn="ctr">
                      <a:noFill/>
                      <a:prstDash val="solid"/>
                    </a:lnT>
                    <a:lnB w="38100" cmpd="sng">
                      <a:noFill/>
                    </a:lnB>
                    <a:solidFill>
                      <a:schemeClr val="accent6">
                        <a:lumMod val="40000"/>
                        <a:lumOff val="60000"/>
                      </a:schemeClr>
                    </a:solidFill>
                  </a:tcPr>
                </a:tc>
                <a:tc hMerge="1">
                  <a:txBody>
                    <a:bodyPr/>
                    <a:lstStyle/>
                    <a:p>
                      <a:pPr marL="0" marR="0" algn="ctr">
                        <a:lnSpc>
                          <a:spcPct val="115000"/>
                        </a:lnSpc>
                        <a:spcBef>
                          <a:spcPts val="0"/>
                        </a:spcBef>
                        <a:spcAft>
                          <a:spcPts val="0"/>
                        </a:spcAft>
                      </a:pPr>
                      <a:endParaRPr lang="en-ID" sz="1700" b="1" cap="none" spc="0" dirty="0">
                        <a:solidFill>
                          <a:schemeClr val="tx1"/>
                        </a:solidFill>
                        <a:effectLst/>
                        <a:latin typeface="+mn-lt"/>
                        <a:ea typeface="Times New Roman" panose="02020603050405020304" pitchFamily="18" charset="0"/>
                        <a:cs typeface="Cordia New" panose="020B0304020202020204" pitchFamily="34" charset="-34"/>
                      </a:endParaRPr>
                    </a:p>
                  </a:txBody>
                  <a:tcPr marL="36869" marR="26791" marT="10534" marB="79004" anchor="b">
                    <a:lnL w="12700" cmpd="sng">
                      <a:noFill/>
                    </a:lnL>
                    <a:lnR w="12700" cmpd="sng">
                      <a:noFill/>
                    </a:lnR>
                    <a:lnT w="9525" cap="flat" cmpd="sng" algn="ctr">
                      <a:noFill/>
                      <a:prstDash val="solid"/>
                    </a:lnT>
                    <a:lnB w="38100" cmpd="sng">
                      <a:noFill/>
                    </a:lnB>
                    <a:solidFill>
                      <a:schemeClr val="accent5">
                        <a:lumMod val="90000"/>
                      </a:schemeClr>
                    </a:solidFill>
                  </a:tcPr>
                </a:tc>
                <a:extLst>
                  <a:ext uri="{0D108BD9-81ED-4DB2-BD59-A6C34878D82A}">
                    <a16:rowId xmlns:a16="http://schemas.microsoft.com/office/drawing/2014/main" val="722920794"/>
                  </a:ext>
                </a:extLst>
              </a:tr>
              <a:tr h="2292428">
                <a:tc>
                  <a:txBody>
                    <a:bodyPr/>
                    <a:lstStyle/>
                    <a:p>
                      <a:pPr marL="342900" marR="0" lvl="0" indent="-342900" algn="just">
                        <a:lnSpc>
                          <a:spcPct val="115000"/>
                        </a:lnSpc>
                        <a:spcBef>
                          <a:spcPts val="600"/>
                        </a:spcBef>
                        <a:spcAft>
                          <a:spcPts val="600"/>
                        </a:spcAft>
                        <a:buFont typeface="Symbol" panose="05050102010706020507" pitchFamily="18" charset="2"/>
                        <a:buChar char=""/>
                      </a:pPr>
                      <a:r>
                        <a:rPr lang="en-ID" sz="2200" b="1" cap="none" spc="0" dirty="0" err="1">
                          <a:solidFill>
                            <a:schemeClr val="tx1"/>
                          </a:solidFill>
                          <a:effectLst/>
                          <a:latin typeface="+mn-lt"/>
                        </a:rPr>
                        <a:t>Kurangnya</a:t>
                      </a:r>
                      <a:r>
                        <a:rPr lang="en-ID" sz="2200" b="1" cap="none" spc="0" dirty="0">
                          <a:solidFill>
                            <a:schemeClr val="tx1"/>
                          </a:solidFill>
                          <a:effectLst/>
                          <a:latin typeface="+mn-lt"/>
                        </a:rPr>
                        <a:t> </a:t>
                      </a:r>
                      <a:r>
                        <a:rPr lang="en-ID" sz="2200" b="1" cap="none" spc="0" dirty="0" err="1">
                          <a:solidFill>
                            <a:schemeClr val="tx1"/>
                          </a:solidFill>
                          <a:effectLst/>
                          <a:latin typeface="+mn-lt"/>
                        </a:rPr>
                        <a:t>pemahaman</a:t>
                      </a:r>
                      <a:r>
                        <a:rPr lang="en-ID" sz="2200" b="1" cap="none" spc="0" dirty="0">
                          <a:solidFill>
                            <a:schemeClr val="tx1"/>
                          </a:solidFill>
                          <a:effectLst/>
                          <a:latin typeface="+mn-lt"/>
                        </a:rPr>
                        <a:t> </a:t>
                      </a:r>
                      <a:r>
                        <a:rPr lang="en-ID" sz="2200" b="1" cap="none" spc="0" dirty="0" err="1">
                          <a:solidFill>
                            <a:schemeClr val="tx1"/>
                          </a:solidFill>
                          <a:effectLst/>
                          <a:latin typeface="+mn-lt"/>
                        </a:rPr>
                        <a:t>mengenai</a:t>
                      </a:r>
                      <a:r>
                        <a:rPr lang="en-ID" sz="2200" b="1" cap="none" spc="0" dirty="0">
                          <a:solidFill>
                            <a:schemeClr val="tx1"/>
                          </a:solidFill>
                          <a:effectLst/>
                          <a:latin typeface="+mn-lt"/>
                        </a:rPr>
                        <a:t> </a:t>
                      </a:r>
                      <a:r>
                        <a:rPr lang="en-ID" sz="2200" b="1" cap="none" spc="0" dirty="0" err="1">
                          <a:solidFill>
                            <a:schemeClr val="tx1"/>
                          </a:solidFill>
                          <a:effectLst/>
                          <a:latin typeface="+mn-lt"/>
                        </a:rPr>
                        <a:t>cara</a:t>
                      </a:r>
                      <a:r>
                        <a:rPr lang="en-ID" sz="2200" b="1" cap="none" spc="0" dirty="0">
                          <a:solidFill>
                            <a:schemeClr val="tx1"/>
                          </a:solidFill>
                          <a:effectLst/>
                          <a:latin typeface="+mn-lt"/>
                        </a:rPr>
                        <a:t> </a:t>
                      </a:r>
                      <a:r>
                        <a:rPr lang="en-ID" sz="2200" b="1" cap="none" spc="0" dirty="0" err="1">
                          <a:solidFill>
                            <a:schemeClr val="tx1"/>
                          </a:solidFill>
                          <a:effectLst/>
                          <a:latin typeface="+mn-lt"/>
                        </a:rPr>
                        <a:t>mengakses</a:t>
                      </a:r>
                      <a:r>
                        <a:rPr lang="en-ID" sz="2200" b="1" cap="none" spc="0" dirty="0">
                          <a:solidFill>
                            <a:schemeClr val="tx1"/>
                          </a:solidFill>
                          <a:effectLst/>
                          <a:latin typeface="+mn-lt"/>
                        </a:rPr>
                        <a:t> </a:t>
                      </a:r>
                      <a:r>
                        <a:rPr lang="en-ID" sz="2200" b="1" cap="none" spc="0" dirty="0" err="1">
                          <a:solidFill>
                            <a:schemeClr val="tx1"/>
                          </a:solidFill>
                          <a:effectLst/>
                          <a:latin typeface="+mn-lt"/>
                        </a:rPr>
                        <a:t>perawatan</a:t>
                      </a:r>
                      <a:r>
                        <a:rPr lang="en-ID" sz="2200" b="1" cap="none" spc="0" dirty="0">
                          <a:solidFill>
                            <a:schemeClr val="tx1"/>
                          </a:solidFill>
                          <a:effectLst/>
                          <a:latin typeface="+mn-lt"/>
                        </a:rPr>
                        <a:t> </a:t>
                      </a:r>
                      <a:r>
                        <a:rPr lang="en-ID" sz="2200" b="1" cap="none" spc="0" dirty="0" err="1">
                          <a:solidFill>
                            <a:schemeClr val="tx1"/>
                          </a:solidFill>
                          <a:effectLst/>
                          <a:latin typeface="+mn-lt"/>
                        </a:rPr>
                        <a:t>kesehatan</a:t>
                      </a:r>
                      <a:r>
                        <a:rPr lang="en-ID" sz="2200" b="1" cap="none" spc="0" dirty="0">
                          <a:solidFill>
                            <a:schemeClr val="tx1"/>
                          </a:solidFill>
                          <a:effectLst/>
                          <a:latin typeface="+mn-lt"/>
                        </a:rPr>
                        <a:t> </a:t>
                      </a:r>
                      <a:r>
                        <a:rPr lang="en-ID" sz="2200" b="1" cap="none" spc="0" dirty="0" err="1">
                          <a:solidFill>
                            <a:schemeClr val="tx1"/>
                          </a:solidFill>
                          <a:effectLst/>
                          <a:latin typeface="+mn-lt"/>
                        </a:rPr>
                        <a:t>apabila</a:t>
                      </a:r>
                      <a:r>
                        <a:rPr lang="en-ID" sz="2200" b="1" cap="none" spc="0" dirty="0">
                          <a:solidFill>
                            <a:schemeClr val="tx1"/>
                          </a:solidFill>
                          <a:effectLst/>
                          <a:latin typeface="+mn-lt"/>
                        </a:rPr>
                        <a:t> </a:t>
                      </a:r>
                      <a:r>
                        <a:rPr lang="en-ID" sz="2200" b="1" cap="none" spc="0" dirty="0" err="1">
                          <a:solidFill>
                            <a:schemeClr val="tx1"/>
                          </a:solidFill>
                          <a:effectLst/>
                          <a:latin typeface="+mn-lt"/>
                        </a:rPr>
                        <a:t>terkena</a:t>
                      </a:r>
                      <a:r>
                        <a:rPr lang="en-ID" sz="2200" b="1" cap="none" spc="0" dirty="0">
                          <a:solidFill>
                            <a:schemeClr val="tx1"/>
                          </a:solidFill>
                          <a:effectLst/>
                          <a:latin typeface="+mn-lt"/>
                        </a:rPr>
                        <a:t> </a:t>
                      </a:r>
                      <a:r>
                        <a:rPr lang="en-ID" sz="2200" b="1" cap="none" spc="0" dirty="0" err="1">
                          <a:solidFill>
                            <a:schemeClr val="tx1"/>
                          </a:solidFill>
                          <a:effectLst/>
                          <a:latin typeface="+mn-lt"/>
                        </a:rPr>
                        <a:t>covid</a:t>
                      </a:r>
                      <a:r>
                        <a:rPr lang="en-ID" sz="2200" b="1" cap="none" spc="0" dirty="0">
                          <a:solidFill>
                            <a:schemeClr val="tx1"/>
                          </a:solidFill>
                          <a:effectLst/>
                          <a:latin typeface="+mn-lt"/>
                        </a:rPr>
                        <a:t> -19 </a:t>
                      </a:r>
                      <a:r>
                        <a:rPr lang="en-ID" sz="2200" b="1" cap="none" spc="0" dirty="0" err="1">
                          <a:solidFill>
                            <a:schemeClr val="tx1"/>
                          </a:solidFill>
                          <a:effectLst/>
                          <a:latin typeface="+mn-lt"/>
                        </a:rPr>
                        <a:t>karena</a:t>
                      </a:r>
                      <a:r>
                        <a:rPr lang="en-ID" sz="2200" b="1" cap="none" spc="0" dirty="0">
                          <a:solidFill>
                            <a:schemeClr val="tx1"/>
                          </a:solidFill>
                          <a:effectLst/>
                          <a:latin typeface="+mn-lt"/>
                        </a:rPr>
                        <a:t> </a:t>
                      </a:r>
                      <a:r>
                        <a:rPr lang="en-ID" sz="2200" b="1" cap="none" spc="0" dirty="0" err="1">
                          <a:solidFill>
                            <a:schemeClr val="tx1"/>
                          </a:solidFill>
                          <a:effectLst/>
                          <a:latin typeface="+mn-lt"/>
                        </a:rPr>
                        <a:t>keterbatasan</a:t>
                      </a:r>
                      <a:r>
                        <a:rPr lang="en-ID" sz="2200" b="1" cap="none" spc="0" dirty="0">
                          <a:solidFill>
                            <a:schemeClr val="tx1"/>
                          </a:solidFill>
                          <a:effectLst/>
                          <a:latin typeface="+mn-lt"/>
                        </a:rPr>
                        <a:t> Bahasa.</a:t>
                      </a:r>
                    </a:p>
                    <a:p>
                      <a:pPr marL="342900" marR="0" lvl="0" indent="-342900" algn="just" defTabSz="914400" rtl="0" eaLnBrk="1" fontAlgn="auto" latinLnBrk="0" hangingPunct="1">
                        <a:lnSpc>
                          <a:spcPct val="115000"/>
                        </a:lnSpc>
                        <a:spcBef>
                          <a:spcPts val="600"/>
                        </a:spcBef>
                        <a:spcAft>
                          <a:spcPts val="600"/>
                        </a:spcAft>
                        <a:buClrTx/>
                        <a:buSzTx/>
                        <a:buFont typeface="Symbol" panose="05050102010706020507" pitchFamily="18" charset="2"/>
                        <a:buChar char=""/>
                        <a:tabLst/>
                        <a:defRPr/>
                      </a:pPr>
                      <a:r>
                        <a:rPr lang="id-ID" sz="2200" dirty="0">
                          <a:solidFill>
                            <a:schemeClr val="tx1"/>
                          </a:solidFill>
                        </a:rPr>
                        <a:t>Kurangnya hak atas perawatan kesehatan dan de-prioritas dalam penyediaan layanan</a:t>
                      </a:r>
                      <a:r>
                        <a:rPr lang="en-US" sz="2200" dirty="0">
                          <a:solidFill>
                            <a:schemeClr val="tx1"/>
                          </a:solidFill>
                        </a:rPr>
                        <a:t> </a:t>
                      </a:r>
                      <a:r>
                        <a:rPr lang="en-US" sz="2200" dirty="0" err="1">
                          <a:solidFill>
                            <a:schemeClr val="tx1"/>
                          </a:solidFill>
                        </a:rPr>
                        <a:t>karena</a:t>
                      </a:r>
                      <a:r>
                        <a:rPr lang="en-US" sz="2200" dirty="0">
                          <a:solidFill>
                            <a:schemeClr val="tx1"/>
                          </a:solidFill>
                        </a:rPr>
                        <a:t> </a:t>
                      </a:r>
                      <a:r>
                        <a:rPr lang="en-US" sz="2200" dirty="0" err="1">
                          <a:solidFill>
                            <a:schemeClr val="tx1"/>
                          </a:solidFill>
                        </a:rPr>
                        <a:t>tidak</a:t>
                      </a:r>
                      <a:r>
                        <a:rPr lang="en-US" sz="2200" dirty="0">
                          <a:solidFill>
                            <a:schemeClr val="tx1"/>
                          </a:solidFill>
                        </a:rPr>
                        <a:t> </a:t>
                      </a:r>
                      <a:r>
                        <a:rPr lang="en-US" sz="2200" dirty="0" err="1">
                          <a:solidFill>
                            <a:schemeClr val="tx1"/>
                          </a:solidFill>
                        </a:rPr>
                        <a:t>memiliki</a:t>
                      </a:r>
                      <a:r>
                        <a:rPr lang="en-US" sz="2200" dirty="0">
                          <a:solidFill>
                            <a:schemeClr val="tx1"/>
                          </a:solidFill>
                        </a:rPr>
                        <a:t> </a:t>
                      </a:r>
                      <a:r>
                        <a:rPr lang="en-US" sz="2200" dirty="0" err="1">
                          <a:solidFill>
                            <a:schemeClr val="tx1"/>
                          </a:solidFill>
                        </a:rPr>
                        <a:t>kartu</a:t>
                      </a:r>
                      <a:r>
                        <a:rPr lang="en-US" sz="2200" dirty="0">
                          <a:solidFill>
                            <a:schemeClr val="tx1"/>
                          </a:solidFill>
                        </a:rPr>
                        <a:t> </a:t>
                      </a:r>
                      <a:r>
                        <a:rPr lang="en-US" sz="2200" dirty="0" err="1">
                          <a:solidFill>
                            <a:schemeClr val="tx1"/>
                          </a:solidFill>
                        </a:rPr>
                        <a:t>identitas</a:t>
                      </a:r>
                      <a:endParaRPr lang="en-ID" sz="2200" b="1" cap="none" spc="0" dirty="0">
                        <a:solidFill>
                          <a:schemeClr val="tx1"/>
                        </a:solidFill>
                        <a:effectLst/>
                        <a:latin typeface="+mn-lt"/>
                      </a:endParaRPr>
                    </a:p>
                  </a:txBody>
                  <a:tcPr marL="36869" marR="26791" marT="10534" marB="79004">
                    <a:lnL w="12700" cap="flat" cmpd="sng" algn="ctr">
                      <a:solidFill>
                        <a:schemeClr val="accent1"/>
                      </a:solidFill>
                      <a:prstDash val="solid"/>
                    </a:lnL>
                    <a:lnR w="12700" cmpd="sng">
                      <a:noFill/>
                      <a:prstDash val="solid"/>
                    </a:lnR>
                    <a:lnT w="38100" cmpd="sng">
                      <a:noFill/>
                    </a:lnT>
                    <a:lnB w="9525" cap="flat" cmpd="sng" algn="ctr">
                      <a:noFill/>
                      <a:prstDash val="solid"/>
                    </a:lnB>
                    <a:solidFill>
                      <a:schemeClr val="accent6">
                        <a:lumMod val="40000"/>
                        <a:lumOff val="60000"/>
                      </a:schemeClr>
                    </a:solidFill>
                  </a:tcPr>
                </a:tc>
                <a:tc>
                  <a:txBody>
                    <a:bodyPr/>
                    <a:lstStyle/>
                    <a:p>
                      <a:pPr marL="0" marR="0" algn="ctr">
                        <a:lnSpc>
                          <a:spcPct val="115000"/>
                        </a:lnSpc>
                        <a:spcBef>
                          <a:spcPts val="0"/>
                        </a:spcBef>
                        <a:spcAft>
                          <a:spcPts val="0"/>
                        </a:spcAft>
                      </a:pPr>
                      <a:r>
                        <a:rPr lang="en-ID" sz="1700" cap="none" spc="0" dirty="0">
                          <a:solidFill>
                            <a:schemeClr val="tx1"/>
                          </a:solidFill>
                          <a:effectLst/>
                          <a:latin typeface="+mn-lt"/>
                        </a:rPr>
                        <a:t> </a:t>
                      </a:r>
                    </a:p>
                  </a:txBody>
                  <a:tcPr marL="36869" marR="26791" marT="10534" marB="79004">
                    <a:lnL w="12700" cmpd="sng">
                      <a:noFill/>
                      <a:prstDash val="solid"/>
                    </a:lnL>
                    <a:lnR w="12700" cmpd="sng">
                      <a:noFill/>
                      <a:prstDash val="solid"/>
                    </a:lnR>
                    <a:lnT w="38100" cmpd="sng">
                      <a:noFill/>
                    </a:lnT>
                    <a:lnB w="9525" cap="flat" cmpd="sng" algn="ctr">
                      <a:noFill/>
                      <a:prstDash val="solid"/>
                    </a:lnB>
                    <a:solidFill>
                      <a:schemeClr val="accent6">
                        <a:lumMod val="40000"/>
                        <a:lumOff val="60000"/>
                      </a:schemeClr>
                    </a:solidFill>
                  </a:tcPr>
                </a:tc>
                <a:extLst>
                  <a:ext uri="{0D108BD9-81ED-4DB2-BD59-A6C34878D82A}">
                    <a16:rowId xmlns:a16="http://schemas.microsoft.com/office/drawing/2014/main" val="1416613327"/>
                  </a:ext>
                </a:extLst>
              </a:tr>
              <a:tr h="2950146">
                <a:tc>
                  <a:txBody>
                    <a:bodyPr/>
                    <a:lstStyle/>
                    <a:p>
                      <a:pPr marL="342900" marR="0" lvl="0" indent="-342900" algn="just">
                        <a:lnSpc>
                          <a:spcPct val="115000"/>
                        </a:lnSpc>
                        <a:spcBef>
                          <a:spcPts val="600"/>
                        </a:spcBef>
                        <a:spcAft>
                          <a:spcPts val="600"/>
                        </a:spcAft>
                        <a:buFont typeface="Symbol" panose="05050102010706020507" pitchFamily="18" charset="2"/>
                        <a:buChar char=""/>
                      </a:pPr>
                      <a:r>
                        <a:rPr lang="en-ID" sz="2200" b="1" cap="none" spc="0" dirty="0" err="1">
                          <a:solidFill>
                            <a:schemeClr val="tx1"/>
                          </a:solidFill>
                          <a:effectLst/>
                          <a:latin typeface="+mn-lt"/>
                        </a:rPr>
                        <a:t>Hambatan</a:t>
                      </a:r>
                      <a:r>
                        <a:rPr lang="en-ID" sz="2200" b="1" cap="none" spc="0" dirty="0">
                          <a:solidFill>
                            <a:schemeClr val="tx1"/>
                          </a:solidFill>
                          <a:effectLst/>
                          <a:latin typeface="+mn-lt"/>
                        </a:rPr>
                        <a:t> </a:t>
                      </a:r>
                      <a:r>
                        <a:rPr lang="en-ID" sz="2200" b="1" cap="none" spc="0" dirty="0" err="1">
                          <a:solidFill>
                            <a:schemeClr val="tx1"/>
                          </a:solidFill>
                          <a:effectLst/>
                          <a:latin typeface="+mn-lt"/>
                        </a:rPr>
                        <a:t>komunikasi</a:t>
                      </a:r>
                      <a:r>
                        <a:rPr lang="en-ID" sz="2200" b="1" cap="none" spc="0" dirty="0">
                          <a:solidFill>
                            <a:schemeClr val="tx1"/>
                          </a:solidFill>
                          <a:effectLst/>
                          <a:latin typeface="+mn-lt"/>
                        </a:rPr>
                        <a:t> </a:t>
                      </a:r>
                      <a:r>
                        <a:rPr lang="en-ID" sz="2200" b="1" cap="none" spc="0" dirty="0" err="1">
                          <a:solidFill>
                            <a:schemeClr val="tx1"/>
                          </a:solidFill>
                          <a:effectLst/>
                          <a:latin typeface="+mn-lt"/>
                        </a:rPr>
                        <a:t>dengan</a:t>
                      </a:r>
                      <a:r>
                        <a:rPr lang="en-ID" sz="2200" b="1" cap="none" spc="0" dirty="0">
                          <a:solidFill>
                            <a:schemeClr val="tx1"/>
                          </a:solidFill>
                          <a:effectLst/>
                          <a:latin typeface="+mn-lt"/>
                        </a:rPr>
                        <a:t> </a:t>
                      </a:r>
                      <a:r>
                        <a:rPr lang="en-ID" sz="2200" b="1" cap="none" spc="0" dirty="0" err="1">
                          <a:solidFill>
                            <a:schemeClr val="tx1"/>
                          </a:solidFill>
                          <a:effectLst/>
                          <a:latin typeface="+mn-lt"/>
                        </a:rPr>
                        <a:t>petugas</a:t>
                      </a:r>
                      <a:r>
                        <a:rPr lang="en-ID" sz="2200" b="1" cap="none" spc="0" dirty="0">
                          <a:solidFill>
                            <a:schemeClr val="tx1"/>
                          </a:solidFill>
                          <a:effectLst/>
                          <a:latin typeface="+mn-lt"/>
                        </a:rPr>
                        <a:t> </a:t>
                      </a:r>
                      <a:r>
                        <a:rPr lang="en-ID" sz="2200" b="1" cap="none" spc="0" dirty="0" err="1">
                          <a:solidFill>
                            <a:schemeClr val="tx1"/>
                          </a:solidFill>
                          <a:effectLst/>
                          <a:latin typeface="+mn-lt"/>
                        </a:rPr>
                        <a:t>kesehatan</a:t>
                      </a:r>
                      <a:endParaRPr lang="en-ID" sz="2200" b="1" cap="none" spc="0" dirty="0">
                        <a:solidFill>
                          <a:schemeClr val="tx1"/>
                        </a:solidFill>
                        <a:effectLst/>
                        <a:latin typeface="+mn-lt"/>
                      </a:endParaRPr>
                    </a:p>
                    <a:p>
                      <a:pPr marL="342900" marR="0" lvl="0" indent="-342900" algn="just">
                        <a:lnSpc>
                          <a:spcPct val="115000"/>
                        </a:lnSpc>
                        <a:spcBef>
                          <a:spcPts val="600"/>
                        </a:spcBef>
                        <a:spcAft>
                          <a:spcPts val="600"/>
                        </a:spcAft>
                        <a:buFont typeface="Symbol" panose="05050102010706020507" pitchFamily="18" charset="2"/>
                        <a:buChar char=""/>
                      </a:pPr>
                      <a:r>
                        <a:rPr lang="en-ID" sz="2200" b="1" cap="none" spc="0" dirty="0" err="1">
                          <a:solidFill>
                            <a:schemeClr val="tx1"/>
                          </a:solidFill>
                          <a:effectLst/>
                          <a:latin typeface="+mn-lt"/>
                        </a:rPr>
                        <a:t>Terbatasnya</a:t>
                      </a:r>
                      <a:r>
                        <a:rPr lang="en-ID" sz="2200" b="1" cap="none" spc="0" dirty="0">
                          <a:solidFill>
                            <a:schemeClr val="tx1"/>
                          </a:solidFill>
                          <a:effectLst/>
                          <a:latin typeface="+mn-lt"/>
                        </a:rPr>
                        <a:t> </a:t>
                      </a:r>
                      <a:r>
                        <a:rPr lang="en-ID" sz="2200" b="1" cap="none" spc="0" dirty="0" err="1">
                          <a:solidFill>
                            <a:schemeClr val="tx1"/>
                          </a:solidFill>
                          <a:effectLst/>
                          <a:latin typeface="+mn-lt"/>
                        </a:rPr>
                        <a:t>akses</a:t>
                      </a:r>
                      <a:r>
                        <a:rPr lang="en-ID" sz="2200" b="1" cap="none" spc="0" dirty="0">
                          <a:solidFill>
                            <a:schemeClr val="tx1"/>
                          </a:solidFill>
                          <a:effectLst/>
                          <a:latin typeface="+mn-lt"/>
                        </a:rPr>
                        <a:t> </a:t>
                      </a:r>
                      <a:r>
                        <a:rPr lang="en-ID" sz="2200" b="1" cap="none" spc="0" dirty="0" err="1">
                          <a:solidFill>
                            <a:schemeClr val="tx1"/>
                          </a:solidFill>
                          <a:effectLst/>
                          <a:latin typeface="+mn-lt"/>
                        </a:rPr>
                        <a:t>kesehatan</a:t>
                      </a:r>
                      <a:r>
                        <a:rPr lang="en-ID" sz="2200" b="1" cap="none" spc="0" dirty="0">
                          <a:solidFill>
                            <a:schemeClr val="tx1"/>
                          </a:solidFill>
                          <a:effectLst/>
                          <a:latin typeface="+mn-lt"/>
                        </a:rPr>
                        <a:t> </a:t>
                      </a:r>
                      <a:r>
                        <a:rPr lang="en-ID" sz="2200" b="1" cap="none" spc="0" dirty="0" err="1">
                          <a:solidFill>
                            <a:schemeClr val="tx1"/>
                          </a:solidFill>
                          <a:effectLst/>
                          <a:latin typeface="+mn-lt"/>
                        </a:rPr>
                        <a:t>untuk</a:t>
                      </a:r>
                      <a:r>
                        <a:rPr lang="en-ID" sz="2200" b="1" cap="none" spc="0" dirty="0">
                          <a:solidFill>
                            <a:schemeClr val="tx1"/>
                          </a:solidFill>
                          <a:effectLst/>
                          <a:latin typeface="+mn-lt"/>
                        </a:rPr>
                        <a:t> </a:t>
                      </a:r>
                      <a:r>
                        <a:rPr lang="en-ID" sz="2200" b="1" cap="none" spc="0" dirty="0" err="1">
                          <a:solidFill>
                            <a:schemeClr val="tx1"/>
                          </a:solidFill>
                          <a:effectLst/>
                          <a:latin typeface="+mn-lt"/>
                        </a:rPr>
                        <a:t>perawatan</a:t>
                      </a:r>
                      <a:r>
                        <a:rPr lang="en-ID" sz="2200" b="1" cap="none" spc="0" dirty="0">
                          <a:solidFill>
                            <a:schemeClr val="tx1"/>
                          </a:solidFill>
                          <a:effectLst/>
                          <a:latin typeface="+mn-lt"/>
                        </a:rPr>
                        <a:t> </a:t>
                      </a:r>
                      <a:r>
                        <a:rPr lang="en-ID" sz="2200" b="1" cap="none" spc="0" dirty="0" err="1">
                          <a:solidFill>
                            <a:schemeClr val="tx1"/>
                          </a:solidFill>
                          <a:effectLst/>
                          <a:latin typeface="+mn-lt"/>
                        </a:rPr>
                        <a:t>kondisi</a:t>
                      </a:r>
                      <a:r>
                        <a:rPr lang="en-ID" sz="2200" b="1" cap="none" spc="0" dirty="0">
                          <a:solidFill>
                            <a:schemeClr val="tx1"/>
                          </a:solidFill>
                          <a:effectLst/>
                          <a:latin typeface="+mn-lt"/>
                        </a:rPr>
                        <a:t> </a:t>
                      </a:r>
                      <a:r>
                        <a:rPr lang="en-ID" sz="2200" b="1" cap="none" spc="0" dirty="0" err="1">
                          <a:solidFill>
                            <a:schemeClr val="tx1"/>
                          </a:solidFill>
                          <a:effectLst/>
                          <a:latin typeface="+mn-lt"/>
                        </a:rPr>
                        <a:t>medis</a:t>
                      </a:r>
                      <a:r>
                        <a:rPr lang="en-ID" sz="2200" b="1" cap="none" spc="0" dirty="0">
                          <a:solidFill>
                            <a:schemeClr val="tx1"/>
                          </a:solidFill>
                          <a:effectLst/>
                          <a:latin typeface="+mn-lt"/>
                        </a:rPr>
                        <a:t> yang </a:t>
                      </a:r>
                      <a:r>
                        <a:rPr lang="en-ID" sz="2200" b="1" cap="none" spc="0" dirty="0" err="1">
                          <a:solidFill>
                            <a:schemeClr val="tx1"/>
                          </a:solidFill>
                          <a:effectLst/>
                          <a:latin typeface="+mn-lt"/>
                        </a:rPr>
                        <a:t>kronik</a:t>
                      </a:r>
                      <a:r>
                        <a:rPr lang="en-ID" sz="2200" b="1" cap="none" spc="0" dirty="0">
                          <a:solidFill>
                            <a:schemeClr val="tx1"/>
                          </a:solidFill>
                          <a:effectLst/>
                          <a:latin typeface="+mn-lt"/>
                        </a:rPr>
                        <a:t> </a:t>
                      </a:r>
                      <a:r>
                        <a:rPr lang="en-ID" sz="2200" b="1" cap="none" spc="0" dirty="0" err="1">
                          <a:solidFill>
                            <a:schemeClr val="tx1"/>
                          </a:solidFill>
                          <a:effectLst/>
                          <a:latin typeface="+mn-lt"/>
                        </a:rPr>
                        <a:t>atau</a:t>
                      </a:r>
                      <a:r>
                        <a:rPr lang="en-ID" sz="2200" b="1" cap="none" spc="0" dirty="0">
                          <a:solidFill>
                            <a:schemeClr val="tx1"/>
                          </a:solidFill>
                          <a:effectLst/>
                          <a:latin typeface="+mn-lt"/>
                        </a:rPr>
                        <a:t> </a:t>
                      </a:r>
                      <a:r>
                        <a:rPr lang="en-ID" sz="2200" b="1" cap="none" spc="0" dirty="0" err="1">
                          <a:solidFill>
                            <a:schemeClr val="tx1"/>
                          </a:solidFill>
                          <a:effectLst/>
                          <a:latin typeface="+mn-lt"/>
                        </a:rPr>
                        <a:t>perawatan</a:t>
                      </a:r>
                      <a:r>
                        <a:rPr lang="en-ID" sz="2200" b="1" cap="none" spc="0" dirty="0">
                          <a:solidFill>
                            <a:schemeClr val="tx1"/>
                          </a:solidFill>
                          <a:effectLst/>
                          <a:latin typeface="+mn-lt"/>
                        </a:rPr>
                        <a:t> </a:t>
                      </a:r>
                      <a:r>
                        <a:rPr lang="en-ID" sz="2200" b="1" cap="none" spc="0" dirty="0" err="1">
                          <a:solidFill>
                            <a:schemeClr val="tx1"/>
                          </a:solidFill>
                          <a:effectLst/>
                          <a:latin typeface="+mn-lt"/>
                        </a:rPr>
                        <a:t>untuk</a:t>
                      </a:r>
                      <a:r>
                        <a:rPr lang="en-ID" sz="2200" b="1" cap="none" spc="0" dirty="0">
                          <a:solidFill>
                            <a:schemeClr val="tx1"/>
                          </a:solidFill>
                          <a:effectLst/>
                          <a:latin typeface="+mn-lt"/>
                        </a:rPr>
                        <a:t> </a:t>
                      </a:r>
                      <a:r>
                        <a:rPr lang="en-ID" sz="2200" b="1" cap="none" spc="0" dirty="0" err="1">
                          <a:solidFill>
                            <a:schemeClr val="tx1"/>
                          </a:solidFill>
                          <a:effectLst/>
                          <a:latin typeface="+mn-lt"/>
                        </a:rPr>
                        <a:t>pengungsi</a:t>
                      </a:r>
                      <a:r>
                        <a:rPr lang="en-ID" sz="2200" b="1" cap="none" spc="0" dirty="0">
                          <a:solidFill>
                            <a:schemeClr val="tx1"/>
                          </a:solidFill>
                          <a:effectLst/>
                          <a:latin typeface="+mn-lt"/>
                        </a:rPr>
                        <a:t> yang </a:t>
                      </a:r>
                      <a:r>
                        <a:rPr lang="en-ID" sz="2200" b="1" cap="none" spc="0" dirty="0" err="1">
                          <a:solidFill>
                            <a:schemeClr val="tx1"/>
                          </a:solidFill>
                          <a:effectLst/>
                          <a:latin typeface="+mn-lt"/>
                        </a:rPr>
                        <a:t>mengalami</a:t>
                      </a:r>
                      <a:r>
                        <a:rPr lang="en-ID" sz="2200" b="1" cap="none" spc="0" dirty="0">
                          <a:solidFill>
                            <a:schemeClr val="tx1"/>
                          </a:solidFill>
                          <a:effectLst/>
                          <a:latin typeface="+mn-lt"/>
                        </a:rPr>
                        <a:t> </a:t>
                      </a:r>
                      <a:r>
                        <a:rPr lang="en-ID" sz="2200" b="1" cap="none" spc="0" dirty="0" err="1">
                          <a:solidFill>
                            <a:schemeClr val="tx1"/>
                          </a:solidFill>
                          <a:effectLst/>
                          <a:latin typeface="+mn-lt"/>
                        </a:rPr>
                        <a:t>gangguan</a:t>
                      </a:r>
                      <a:r>
                        <a:rPr lang="en-ID" sz="2200" b="1" cap="none" spc="0" dirty="0">
                          <a:solidFill>
                            <a:schemeClr val="tx1"/>
                          </a:solidFill>
                          <a:effectLst/>
                          <a:latin typeface="+mn-lt"/>
                        </a:rPr>
                        <a:t> </a:t>
                      </a:r>
                      <a:r>
                        <a:rPr lang="en-ID" sz="2200" b="1" cap="none" spc="0" dirty="0" err="1">
                          <a:solidFill>
                            <a:schemeClr val="tx1"/>
                          </a:solidFill>
                          <a:effectLst/>
                          <a:latin typeface="+mn-lt"/>
                        </a:rPr>
                        <a:t>jiwa</a:t>
                      </a:r>
                      <a:r>
                        <a:rPr lang="en-ID" sz="2200" b="1" cap="none" spc="0" dirty="0">
                          <a:solidFill>
                            <a:schemeClr val="tx1"/>
                          </a:solidFill>
                          <a:effectLst/>
                          <a:latin typeface="+mn-lt"/>
                        </a:rPr>
                        <a:t> </a:t>
                      </a:r>
                      <a:r>
                        <a:rPr lang="en-ID" sz="2200" b="1" cap="none" spc="0" dirty="0" err="1">
                          <a:solidFill>
                            <a:schemeClr val="tx1"/>
                          </a:solidFill>
                          <a:effectLst/>
                          <a:latin typeface="+mn-lt"/>
                        </a:rPr>
                        <a:t>karena</a:t>
                      </a:r>
                      <a:r>
                        <a:rPr lang="en-ID" sz="2200" b="1" cap="none" spc="0" dirty="0">
                          <a:solidFill>
                            <a:schemeClr val="tx1"/>
                          </a:solidFill>
                          <a:effectLst/>
                          <a:latin typeface="+mn-lt"/>
                        </a:rPr>
                        <a:t> </a:t>
                      </a:r>
                      <a:r>
                        <a:rPr lang="en-ID" sz="2200" b="1" cap="none" spc="0" dirty="0" err="1">
                          <a:solidFill>
                            <a:schemeClr val="tx1"/>
                          </a:solidFill>
                          <a:effectLst/>
                          <a:latin typeface="+mn-lt"/>
                        </a:rPr>
                        <a:t>situasi</a:t>
                      </a:r>
                      <a:r>
                        <a:rPr lang="en-ID" sz="2200" b="1" cap="none" spc="0" dirty="0">
                          <a:solidFill>
                            <a:schemeClr val="tx1"/>
                          </a:solidFill>
                          <a:effectLst/>
                          <a:latin typeface="+mn-lt"/>
                        </a:rPr>
                        <a:t> </a:t>
                      </a:r>
                      <a:r>
                        <a:rPr lang="en-ID" sz="2200" b="1" cap="none" spc="0" dirty="0" err="1">
                          <a:solidFill>
                            <a:schemeClr val="tx1"/>
                          </a:solidFill>
                          <a:effectLst/>
                          <a:latin typeface="+mn-lt"/>
                        </a:rPr>
                        <a:t>pandemi</a:t>
                      </a:r>
                      <a:r>
                        <a:rPr lang="en-ID" sz="2200" b="1" cap="none" spc="0" dirty="0">
                          <a:solidFill>
                            <a:schemeClr val="tx1"/>
                          </a:solidFill>
                          <a:effectLst/>
                          <a:latin typeface="+mn-lt"/>
                        </a:rPr>
                        <a:t>  </a:t>
                      </a:r>
                    </a:p>
                    <a:p>
                      <a:pPr marL="342900" marR="0" lvl="0" indent="-342900" algn="just">
                        <a:lnSpc>
                          <a:spcPct val="115000"/>
                        </a:lnSpc>
                        <a:spcBef>
                          <a:spcPts val="600"/>
                        </a:spcBef>
                        <a:spcAft>
                          <a:spcPts val="600"/>
                        </a:spcAft>
                        <a:buFont typeface="Symbol" panose="05050102010706020507" pitchFamily="18" charset="2"/>
                        <a:buChar char=""/>
                      </a:pPr>
                      <a:r>
                        <a:rPr lang="en-ID" sz="2200" b="1" cap="none" spc="0" dirty="0" err="1">
                          <a:solidFill>
                            <a:schemeClr val="tx1"/>
                          </a:solidFill>
                          <a:effectLst/>
                          <a:latin typeface="+mn-lt"/>
                        </a:rPr>
                        <a:t>Keengganan</a:t>
                      </a:r>
                      <a:r>
                        <a:rPr lang="en-ID" sz="2200" b="1" cap="none" spc="0" dirty="0">
                          <a:solidFill>
                            <a:schemeClr val="tx1"/>
                          </a:solidFill>
                          <a:effectLst/>
                          <a:latin typeface="+mn-lt"/>
                        </a:rPr>
                        <a:t> </a:t>
                      </a:r>
                      <a:r>
                        <a:rPr lang="en-ID" sz="2200" b="1" cap="none" spc="0" dirty="0" err="1">
                          <a:solidFill>
                            <a:schemeClr val="tx1"/>
                          </a:solidFill>
                          <a:effectLst/>
                          <a:latin typeface="+mn-lt"/>
                        </a:rPr>
                        <a:t>untuk</a:t>
                      </a:r>
                      <a:r>
                        <a:rPr lang="en-ID" sz="2200" b="1" cap="none" spc="0" dirty="0">
                          <a:solidFill>
                            <a:schemeClr val="tx1"/>
                          </a:solidFill>
                          <a:effectLst/>
                          <a:latin typeface="+mn-lt"/>
                        </a:rPr>
                        <a:t> </a:t>
                      </a:r>
                      <a:r>
                        <a:rPr lang="en-ID" sz="2200" b="1" cap="none" spc="0" dirty="0" err="1">
                          <a:solidFill>
                            <a:schemeClr val="tx1"/>
                          </a:solidFill>
                          <a:effectLst/>
                          <a:latin typeface="+mn-lt"/>
                        </a:rPr>
                        <a:t>mencari</a:t>
                      </a:r>
                      <a:r>
                        <a:rPr lang="en-ID" sz="2200" b="1" cap="none" spc="0" dirty="0">
                          <a:solidFill>
                            <a:schemeClr val="tx1"/>
                          </a:solidFill>
                          <a:effectLst/>
                          <a:latin typeface="+mn-lt"/>
                        </a:rPr>
                        <a:t> </a:t>
                      </a:r>
                      <a:r>
                        <a:rPr lang="en-ID" sz="2200" b="1" cap="none" spc="0" dirty="0" err="1">
                          <a:solidFill>
                            <a:schemeClr val="tx1"/>
                          </a:solidFill>
                          <a:effectLst/>
                          <a:latin typeface="+mn-lt"/>
                        </a:rPr>
                        <a:t>layanan</a:t>
                      </a:r>
                      <a:r>
                        <a:rPr lang="en-ID" sz="2200" b="1" cap="none" spc="0" dirty="0">
                          <a:solidFill>
                            <a:schemeClr val="tx1"/>
                          </a:solidFill>
                          <a:effectLst/>
                          <a:latin typeface="+mn-lt"/>
                        </a:rPr>
                        <a:t> </a:t>
                      </a:r>
                      <a:r>
                        <a:rPr lang="en-ID" sz="2200" b="1" cap="none" spc="0" dirty="0" err="1">
                          <a:solidFill>
                            <a:schemeClr val="tx1"/>
                          </a:solidFill>
                          <a:effectLst/>
                          <a:latin typeface="+mn-lt"/>
                        </a:rPr>
                        <a:t>kesehatan</a:t>
                      </a:r>
                      <a:r>
                        <a:rPr lang="en-ID" sz="2200" b="1" cap="none" spc="0" dirty="0">
                          <a:solidFill>
                            <a:schemeClr val="tx1"/>
                          </a:solidFill>
                          <a:effectLst/>
                          <a:latin typeface="+mn-lt"/>
                        </a:rPr>
                        <a:t> </a:t>
                      </a:r>
                      <a:r>
                        <a:rPr lang="en-ID" sz="2200" b="1" cap="none" spc="0" dirty="0" err="1">
                          <a:solidFill>
                            <a:schemeClr val="tx1"/>
                          </a:solidFill>
                          <a:effectLst/>
                          <a:latin typeface="+mn-lt"/>
                        </a:rPr>
                        <a:t>dikarenakan</a:t>
                      </a:r>
                      <a:r>
                        <a:rPr lang="en-ID" sz="2200" b="1" cap="none" spc="0" dirty="0">
                          <a:solidFill>
                            <a:schemeClr val="tx1"/>
                          </a:solidFill>
                          <a:effectLst/>
                          <a:latin typeface="+mn-lt"/>
                        </a:rPr>
                        <a:t> </a:t>
                      </a:r>
                      <a:r>
                        <a:rPr lang="en-ID" sz="2200" b="1" cap="none" spc="0" dirty="0" err="1">
                          <a:solidFill>
                            <a:schemeClr val="tx1"/>
                          </a:solidFill>
                          <a:effectLst/>
                          <a:latin typeface="+mn-lt"/>
                        </a:rPr>
                        <a:t>takut</a:t>
                      </a:r>
                      <a:r>
                        <a:rPr lang="en-ID" sz="2200" b="1" cap="none" spc="0" dirty="0">
                          <a:solidFill>
                            <a:schemeClr val="tx1"/>
                          </a:solidFill>
                          <a:effectLst/>
                          <a:latin typeface="+mn-lt"/>
                        </a:rPr>
                        <a:t> </a:t>
                      </a:r>
                      <a:r>
                        <a:rPr lang="en-ID" sz="2200" b="1" cap="none" spc="0" dirty="0" err="1">
                          <a:solidFill>
                            <a:schemeClr val="tx1"/>
                          </a:solidFill>
                          <a:effectLst/>
                          <a:latin typeface="+mn-lt"/>
                        </a:rPr>
                        <a:t>mendapatkan</a:t>
                      </a:r>
                      <a:r>
                        <a:rPr lang="en-ID" sz="2200" b="1" cap="none" spc="0" dirty="0">
                          <a:solidFill>
                            <a:schemeClr val="tx1"/>
                          </a:solidFill>
                          <a:effectLst/>
                          <a:latin typeface="+mn-lt"/>
                        </a:rPr>
                        <a:t> stigma </a:t>
                      </a:r>
                      <a:r>
                        <a:rPr lang="en-ID" sz="2200" b="1" cap="none" spc="0" dirty="0" err="1">
                          <a:solidFill>
                            <a:schemeClr val="tx1"/>
                          </a:solidFill>
                          <a:effectLst/>
                          <a:latin typeface="+mn-lt"/>
                        </a:rPr>
                        <a:t>dari</a:t>
                      </a:r>
                      <a:r>
                        <a:rPr lang="en-ID" sz="2200" b="1" cap="none" spc="0" dirty="0">
                          <a:solidFill>
                            <a:schemeClr val="tx1"/>
                          </a:solidFill>
                          <a:effectLst/>
                          <a:latin typeface="+mn-lt"/>
                        </a:rPr>
                        <a:t> </a:t>
                      </a:r>
                      <a:r>
                        <a:rPr lang="en-ID" sz="2200" b="1" cap="none" spc="0" dirty="0" err="1">
                          <a:solidFill>
                            <a:schemeClr val="tx1"/>
                          </a:solidFill>
                          <a:effectLst/>
                          <a:latin typeface="+mn-lt"/>
                        </a:rPr>
                        <a:t>masyarakat</a:t>
                      </a:r>
                      <a:endParaRPr lang="en-ID" sz="2200" b="1" cap="none" spc="0" dirty="0">
                        <a:solidFill>
                          <a:schemeClr val="tx1"/>
                        </a:solidFill>
                        <a:effectLst/>
                        <a:latin typeface="+mn-lt"/>
                      </a:endParaRPr>
                    </a:p>
                  </a:txBody>
                  <a:tcPr marL="36869" marR="26791" marT="10534" marB="79004">
                    <a:lnL w="12700" cap="flat" cmpd="sng" algn="ctr">
                      <a:solidFill>
                        <a:schemeClr val="accent1"/>
                      </a:solidFill>
                      <a:prstDash val="solid"/>
                    </a:lnL>
                    <a:lnR w="12700" cmpd="sng">
                      <a:noFill/>
                      <a:prstDash val="solid"/>
                    </a:lnR>
                    <a:lnT w="9525" cap="flat" cmpd="sng" algn="ctr">
                      <a:noFill/>
                      <a:prstDash val="solid"/>
                    </a:lnT>
                    <a:lnB w="12700" cmpd="sng">
                      <a:noFill/>
                      <a:prstDash val="solid"/>
                    </a:lnB>
                    <a:solidFill>
                      <a:schemeClr val="accent6">
                        <a:lumMod val="40000"/>
                        <a:lumOff val="60000"/>
                      </a:schemeClr>
                    </a:solidFill>
                  </a:tcPr>
                </a:tc>
                <a:tc>
                  <a:txBody>
                    <a:bodyPr/>
                    <a:lstStyle/>
                    <a:p>
                      <a:pPr marL="0" marR="0" algn="ctr">
                        <a:lnSpc>
                          <a:spcPct val="115000"/>
                        </a:lnSpc>
                        <a:spcBef>
                          <a:spcPts val="0"/>
                        </a:spcBef>
                        <a:spcAft>
                          <a:spcPts val="0"/>
                        </a:spcAft>
                      </a:pPr>
                      <a:endParaRPr lang="en-ID" sz="1700" cap="none" spc="0" dirty="0">
                        <a:solidFill>
                          <a:schemeClr val="tx1"/>
                        </a:solidFill>
                        <a:effectLst/>
                        <a:latin typeface="+mn-lt"/>
                        <a:ea typeface="Times New Roman" panose="02020603050405020304" pitchFamily="18" charset="0"/>
                        <a:cs typeface="Cordia New" panose="020B0304020202020204" pitchFamily="34" charset="-34"/>
                      </a:endParaRPr>
                    </a:p>
                  </a:txBody>
                  <a:tcPr marL="36869" marR="26791" marT="10534" marB="79004">
                    <a:lnL w="12700" cmpd="sng">
                      <a:noFill/>
                      <a:prstDash val="solid"/>
                    </a:lnL>
                    <a:lnR w="12700" cmpd="sng">
                      <a:noFill/>
                      <a:prstDash val="solid"/>
                    </a:lnR>
                    <a:lnT w="9525" cap="flat" cmpd="sng" algn="ctr">
                      <a:noFill/>
                      <a:prstDash val="solid"/>
                    </a:lnT>
                    <a:lnB w="12700" cmpd="sng">
                      <a:noFill/>
                      <a:prstDash val="solid"/>
                    </a:lnB>
                    <a:solidFill>
                      <a:schemeClr val="accent6">
                        <a:lumMod val="40000"/>
                        <a:lumOff val="60000"/>
                      </a:schemeClr>
                    </a:solidFill>
                  </a:tcPr>
                </a:tc>
                <a:extLst>
                  <a:ext uri="{0D108BD9-81ED-4DB2-BD59-A6C34878D82A}">
                    <a16:rowId xmlns:a16="http://schemas.microsoft.com/office/drawing/2014/main" val="1136098180"/>
                  </a:ext>
                </a:extLst>
              </a:tr>
            </a:tbl>
          </a:graphicData>
        </a:graphic>
      </p:graphicFrame>
      <p:pic>
        <p:nvPicPr>
          <p:cNvPr id="12" name="Picture 11">
            <a:extLst>
              <a:ext uri="{FF2B5EF4-FFF2-40B4-BE49-F238E27FC236}">
                <a16:creationId xmlns:a16="http://schemas.microsoft.com/office/drawing/2014/main" id="{6DBD035E-53C1-49FF-ACD3-F257134FB3BC}"/>
              </a:ext>
            </a:extLst>
          </p:cNvPr>
          <p:cNvPicPr>
            <a:picLocks noChangeAspect="1"/>
          </p:cNvPicPr>
          <p:nvPr/>
        </p:nvPicPr>
        <p:blipFill>
          <a:blip r:embed="rId2"/>
          <a:stretch>
            <a:fillRect/>
          </a:stretch>
        </p:blipFill>
        <p:spPr>
          <a:xfrm>
            <a:off x="8079398" y="1712979"/>
            <a:ext cx="3619500" cy="2495550"/>
          </a:xfrm>
          <a:prstGeom prst="rect">
            <a:avLst/>
          </a:prstGeom>
        </p:spPr>
      </p:pic>
    </p:spTree>
    <p:extLst>
      <p:ext uri="{BB962C8B-B14F-4D97-AF65-F5344CB8AC3E}">
        <p14:creationId xmlns:p14="http://schemas.microsoft.com/office/powerpoint/2010/main" val="24399536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55786E-DF56-412A-94D6-92C71C2B4FA2}"/>
              </a:ext>
            </a:extLst>
          </p:cNvPr>
          <p:cNvSpPr>
            <a:spLocks noGrp="1"/>
          </p:cNvSpPr>
          <p:nvPr>
            <p:ph type="title"/>
          </p:nvPr>
        </p:nvSpPr>
        <p:spPr>
          <a:xfrm>
            <a:off x="1415547" y="254587"/>
            <a:ext cx="9428666" cy="1143000"/>
          </a:xfrm>
        </p:spPr>
        <p:style>
          <a:lnRef idx="0">
            <a:schemeClr val="accent6"/>
          </a:lnRef>
          <a:fillRef idx="3">
            <a:schemeClr val="accent6"/>
          </a:fillRef>
          <a:effectRef idx="3">
            <a:schemeClr val="accent6"/>
          </a:effectRef>
          <a:fontRef idx="minor">
            <a:schemeClr val="lt1"/>
          </a:fontRef>
        </p:style>
        <p:txBody>
          <a:bodyPr>
            <a:normAutofit/>
          </a:bodyPr>
          <a:lstStyle/>
          <a:p>
            <a:pPr algn="ctr"/>
            <a:r>
              <a:rPr lang="en-US" sz="2400" b="1" dirty="0">
                <a:solidFill>
                  <a:schemeClr val="tx1"/>
                </a:solidFill>
              </a:rPr>
              <a:t>Data </a:t>
            </a:r>
            <a:r>
              <a:rPr lang="en-US" sz="2400" b="1" dirty="0" err="1">
                <a:solidFill>
                  <a:schemeClr val="tx1"/>
                </a:solidFill>
              </a:rPr>
              <a:t>pengungsi</a:t>
            </a:r>
            <a:r>
              <a:rPr lang="en-US" sz="2400" b="1" dirty="0">
                <a:solidFill>
                  <a:schemeClr val="tx1"/>
                </a:solidFill>
              </a:rPr>
              <a:t> yang </a:t>
            </a:r>
            <a:r>
              <a:rPr lang="en-US" sz="2400" b="1" dirty="0" err="1">
                <a:solidFill>
                  <a:schemeClr val="tx1"/>
                </a:solidFill>
              </a:rPr>
              <a:t>menerima</a:t>
            </a:r>
            <a:r>
              <a:rPr lang="en-US" sz="2400" b="1" dirty="0">
                <a:solidFill>
                  <a:schemeClr val="tx1"/>
                </a:solidFill>
              </a:rPr>
              <a:t> </a:t>
            </a:r>
            <a:r>
              <a:rPr lang="en-US" sz="2400" b="1" dirty="0" err="1">
                <a:solidFill>
                  <a:schemeClr val="tx1"/>
                </a:solidFill>
              </a:rPr>
              <a:t>pelayanan</a:t>
            </a:r>
            <a:r>
              <a:rPr lang="en-US" sz="2400" b="1" dirty="0">
                <a:solidFill>
                  <a:schemeClr val="tx1"/>
                </a:solidFill>
              </a:rPr>
              <a:t> </a:t>
            </a:r>
            <a:r>
              <a:rPr lang="en-US" sz="2400" b="1" dirty="0" err="1">
                <a:solidFill>
                  <a:schemeClr val="tx1"/>
                </a:solidFill>
              </a:rPr>
              <a:t>kesehatan</a:t>
            </a:r>
            <a:r>
              <a:rPr lang="en-US" sz="2400" b="1" dirty="0">
                <a:solidFill>
                  <a:schemeClr val="tx1"/>
                </a:solidFill>
              </a:rPr>
              <a:t> mental </a:t>
            </a:r>
            <a:r>
              <a:rPr lang="en-US" sz="2400" b="1" dirty="0" err="1">
                <a:solidFill>
                  <a:schemeClr val="tx1"/>
                </a:solidFill>
              </a:rPr>
              <a:t>sejak</a:t>
            </a:r>
            <a:r>
              <a:rPr lang="en-US" sz="2400" b="1" dirty="0">
                <a:solidFill>
                  <a:schemeClr val="tx1"/>
                </a:solidFill>
              </a:rPr>
              <a:t> </a:t>
            </a:r>
            <a:r>
              <a:rPr lang="en-US" sz="2400" b="1" dirty="0" err="1">
                <a:solidFill>
                  <a:schemeClr val="tx1"/>
                </a:solidFill>
              </a:rPr>
              <a:t>kondisi</a:t>
            </a:r>
            <a:r>
              <a:rPr lang="en-US" sz="2400" b="1" dirty="0">
                <a:solidFill>
                  <a:schemeClr val="tx1"/>
                </a:solidFill>
              </a:rPr>
              <a:t> Pandemic di </a:t>
            </a:r>
            <a:r>
              <a:rPr lang="en-US" sz="2400" b="1" dirty="0" err="1">
                <a:solidFill>
                  <a:schemeClr val="tx1"/>
                </a:solidFill>
              </a:rPr>
              <a:t>tahun</a:t>
            </a:r>
            <a:r>
              <a:rPr lang="en-US" sz="2400" b="1" dirty="0">
                <a:solidFill>
                  <a:schemeClr val="tx1"/>
                </a:solidFill>
              </a:rPr>
              <a:t>  2020 -2021</a:t>
            </a:r>
            <a:endParaRPr lang="en-ID" sz="2400" b="1" dirty="0">
              <a:solidFill>
                <a:schemeClr val="tx1"/>
              </a:solidFill>
            </a:endParaRPr>
          </a:p>
        </p:txBody>
      </p:sp>
      <p:sp>
        <p:nvSpPr>
          <p:cNvPr id="4" name="Slide Number Placeholder 3">
            <a:extLst>
              <a:ext uri="{FF2B5EF4-FFF2-40B4-BE49-F238E27FC236}">
                <a16:creationId xmlns:a16="http://schemas.microsoft.com/office/drawing/2014/main" id="{B57E88F1-1AED-4374-8AF7-79D429079B98}"/>
              </a:ext>
            </a:extLst>
          </p:cNvPr>
          <p:cNvSpPr>
            <a:spLocks noGrp="1"/>
          </p:cNvSpPr>
          <p:nvPr>
            <p:ph type="sldNum" sz="quarter" idx="12"/>
          </p:nvPr>
        </p:nvSpPr>
        <p:spPr/>
        <p:txBody>
          <a:bodyPr/>
          <a:lstStyle/>
          <a:p>
            <a:pPr>
              <a:defRPr/>
            </a:pPr>
            <a:fld id="{8FA07BE9-EA66-42A1-B210-4A3E1636650D}" type="slidenum">
              <a:rPr lang="en-US" smtClean="0"/>
              <a:pPr>
                <a:defRPr/>
              </a:pPr>
              <a:t>17</a:t>
            </a:fld>
            <a:endParaRPr lang="en-US"/>
          </a:p>
        </p:txBody>
      </p:sp>
      <p:graphicFrame>
        <p:nvGraphicFramePr>
          <p:cNvPr id="5" name="Content Placeholder 4">
            <a:extLst>
              <a:ext uri="{FF2B5EF4-FFF2-40B4-BE49-F238E27FC236}">
                <a16:creationId xmlns:a16="http://schemas.microsoft.com/office/drawing/2014/main" id="{37F4BED4-2F50-4B35-9ED5-FB648919293B}"/>
              </a:ext>
            </a:extLst>
          </p:cNvPr>
          <p:cNvGraphicFramePr>
            <a:graphicFrameLocks noGrp="1"/>
          </p:cNvGraphicFramePr>
          <p:nvPr>
            <p:ph idx="1"/>
            <p:extLst>
              <p:ext uri="{D42A27DB-BD31-4B8C-83A1-F6EECF244321}">
                <p14:modId xmlns:p14="http://schemas.microsoft.com/office/powerpoint/2010/main" val="2341360636"/>
              </p:ext>
            </p:extLst>
          </p:nvPr>
        </p:nvGraphicFramePr>
        <p:xfrm>
          <a:off x="1415547" y="1543051"/>
          <a:ext cx="9314366" cy="3128962"/>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a:extLst>
              <a:ext uri="{FF2B5EF4-FFF2-40B4-BE49-F238E27FC236}">
                <a16:creationId xmlns:a16="http://schemas.microsoft.com/office/drawing/2014/main" id="{9A7CC2E3-BA25-43B3-92FB-16E0A9ED7F35}"/>
              </a:ext>
            </a:extLst>
          </p:cNvPr>
          <p:cNvSpPr txBox="1"/>
          <p:nvPr/>
        </p:nvSpPr>
        <p:spPr>
          <a:xfrm>
            <a:off x="2586649" y="6460438"/>
            <a:ext cx="5687268" cy="276999"/>
          </a:xfrm>
          <a:prstGeom prst="rect">
            <a:avLst/>
          </a:prstGeom>
          <a:noFill/>
        </p:spPr>
        <p:txBody>
          <a:bodyPr wrap="square" rtlCol="0">
            <a:spAutoFit/>
          </a:bodyPr>
          <a:lstStyle/>
          <a:p>
            <a:pPr algn="l"/>
            <a:r>
              <a:rPr lang="en-US" sz="1100" dirty="0"/>
              <a:t>*</a:t>
            </a:r>
            <a:r>
              <a:rPr lang="en-US" sz="1200" b="1" dirty="0"/>
              <a:t>IOM Medical data as of 31 Oct 2021</a:t>
            </a:r>
            <a:endParaRPr lang="en-ID" sz="1200" b="1" dirty="0"/>
          </a:p>
        </p:txBody>
      </p:sp>
      <p:sp>
        <p:nvSpPr>
          <p:cNvPr id="3" name="Rectangle 1">
            <a:extLst>
              <a:ext uri="{FF2B5EF4-FFF2-40B4-BE49-F238E27FC236}">
                <a16:creationId xmlns:a16="http://schemas.microsoft.com/office/drawing/2014/main" id="{206245A8-9D52-42E2-B2F9-D062528EBEF2}"/>
              </a:ext>
            </a:extLst>
          </p:cNvPr>
          <p:cNvSpPr>
            <a:spLocks noChangeArrowheads="1"/>
          </p:cNvSpPr>
          <p:nvPr/>
        </p:nvSpPr>
        <p:spPr bwMode="auto">
          <a:xfrm>
            <a:off x="1757363" y="4817477"/>
            <a:ext cx="8743950" cy="11387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700" b="0" i="0" u="none" strike="noStrike" cap="none" normalizeH="0" baseline="0" dirty="0" err="1">
                <a:ln>
                  <a:noFill/>
                </a:ln>
                <a:solidFill>
                  <a:schemeClr val="tx1"/>
                </a:solidFill>
                <a:effectLst/>
                <a:latin typeface="Arial Unicode MS"/>
              </a:rPr>
              <a:t>Sejak</a:t>
            </a:r>
            <a:r>
              <a:rPr kumimoji="0" lang="en-US" altLang="en-US" sz="1700" b="0" i="0" u="none" strike="noStrike" cap="none" normalizeH="0" baseline="0" dirty="0">
                <a:ln>
                  <a:noFill/>
                </a:ln>
                <a:solidFill>
                  <a:schemeClr val="tx1"/>
                </a:solidFill>
                <a:effectLst/>
                <a:latin typeface="Arial Unicode MS"/>
              </a:rPr>
              <a:t> Januari 2020 </a:t>
            </a:r>
            <a:r>
              <a:rPr kumimoji="0" lang="en-US" altLang="en-US" sz="1700" b="0" i="0" u="none" strike="noStrike" cap="none" normalizeH="0" baseline="0" dirty="0" err="1">
                <a:ln>
                  <a:noFill/>
                </a:ln>
                <a:solidFill>
                  <a:schemeClr val="tx1"/>
                </a:solidFill>
                <a:effectLst/>
                <a:latin typeface="Arial Unicode MS"/>
              </a:rPr>
              <a:t>hingga</a:t>
            </a:r>
            <a:r>
              <a:rPr kumimoji="0" lang="en-US" altLang="en-US" sz="1700" b="0" i="0" u="none" strike="noStrike" cap="none" normalizeH="0" baseline="0" dirty="0">
                <a:ln>
                  <a:noFill/>
                </a:ln>
                <a:solidFill>
                  <a:schemeClr val="tx1"/>
                </a:solidFill>
                <a:effectLst/>
                <a:latin typeface="Arial Unicode MS"/>
              </a:rPr>
              <a:t> </a:t>
            </a:r>
            <a:r>
              <a:rPr kumimoji="0" lang="en-US" altLang="en-US" sz="1700" b="0" i="0" u="none" strike="noStrike" cap="none" normalizeH="0" baseline="0" dirty="0" err="1">
                <a:ln>
                  <a:noFill/>
                </a:ln>
                <a:solidFill>
                  <a:schemeClr val="tx1"/>
                </a:solidFill>
                <a:effectLst/>
                <a:latin typeface="Arial Unicode MS"/>
              </a:rPr>
              <a:t>Oktober</a:t>
            </a:r>
            <a:r>
              <a:rPr kumimoji="0" lang="en-US" altLang="en-US" sz="1700" b="0" i="0" u="none" strike="noStrike" cap="none" normalizeH="0" baseline="0" dirty="0">
                <a:ln>
                  <a:noFill/>
                </a:ln>
                <a:solidFill>
                  <a:schemeClr val="tx1"/>
                </a:solidFill>
                <a:effectLst/>
                <a:latin typeface="Arial Unicode MS"/>
              </a:rPr>
              <a:t> 2021, total </a:t>
            </a:r>
            <a:r>
              <a:rPr kumimoji="0" lang="en-US" altLang="en-US" sz="1700" b="0" i="0" u="none" strike="noStrike" cap="none" normalizeH="0" baseline="0" dirty="0" err="1">
                <a:ln>
                  <a:noFill/>
                </a:ln>
                <a:solidFill>
                  <a:schemeClr val="tx1"/>
                </a:solidFill>
                <a:effectLst/>
                <a:latin typeface="Arial Unicode MS"/>
              </a:rPr>
              <a:t>ada</a:t>
            </a:r>
            <a:r>
              <a:rPr kumimoji="0" lang="en-US" altLang="en-US" sz="1700" b="0" i="0" u="none" strike="noStrike" cap="none" normalizeH="0" baseline="0" dirty="0">
                <a:ln>
                  <a:noFill/>
                </a:ln>
                <a:solidFill>
                  <a:schemeClr val="tx1"/>
                </a:solidFill>
                <a:effectLst/>
                <a:latin typeface="Arial Unicode MS"/>
              </a:rPr>
              <a:t> 414 </a:t>
            </a:r>
            <a:r>
              <a:rPr kumimoji="0" lang="en-US" altLang="en-US" sz="1700" b="0" i="0" u="none" strike="noStrike" cap="none" normalizeH="0" baseline="0" dirty="0" err="1">
                <a:ln>
                  <a:noFill/>
                </a:ln>
                <a:solidFill>
                  <a:schemeClr val="tx1"/>
                </a:solidFill>
                <a:effectLst/>
                <a:latin typeface="Arial Unicode MS"/>
              </a:rPr>
              <a:t>pengungsi</a:t>
            </a:r>
            <a:r>
              <a:rPr kumimoji="0" lang="en-US" altLang="en-US" sz="1700" b="0" i="0" u="none" strike="noStrike" cap="none" normalizeH="0" baseline="0" dirty="0">
                <a:ln>
                  <a:noFill/>
                </a:ln>
                <a:solidFill>
                  <a:schemeClr val="tx1"/>
                </a:solidFill>
                <a:effectLst/>
                <a:latin typeface="Arial Unicode MS"/>
              </a:rPr>
              <a:t> yang </a:t>
            </a:r>
            <a:r>
              <a:rPr kumimoji="0" lang="en-US" altLang="en-US" sz="1700" b="0" i="0" u="none" strike="noStrike" cap="none" normalizeH="0" baseline="0" dirty="0" err="1">
                <a:ln>
                  <a:noFill/>
                </a:ln>
                <a:solidFill>
                  <a:schemeClr val="tx1"/>
                </a:solidFill>
                <a:effectLst/>
                <a:latin typeface="Arial Unicode MS"/>
              </a:rPr>
              <a:t>mendapat</a:t>
            </a:r>
            <a:r>
              <a:rPr kumimoji="0" lang="en-US" altLang="en-US" sz="1700" b="0" i="0" u="none" strike="noStrike" cap="none" normalizeH="0" baseline="0" dirty="0">
                <a:ln>
                  <a:noFill/>
                </a:ln>
                <a:solidFill>
                  <a:schemeClr val="tx1"/>
                </a:solidFill>
                <a:effectLst/>
                <a:latin typeface="Arial Unicode MS"/>
              </a:rPr>
              <a:t> </a:t>
            </a:r>
            <a:r>
              <a:rPr kumimoji="0" lang="en-US" altLang="en-US" sz="1700" b="0" i="0" u="none" strike="noStrike" cap="none" normalizeH="0" baseline="0" dirty="0" err="1">
                <a:ln>
                  <a:noFill/>
                </a:ln>
                <a:solidFill>
                  <a:schemeClr val="tx1"/>
                </a:solidFill>
                <a:effectLst/>
                <a:latin typeface="Arial Unicode MS"/>
              </a:rPr>
              <a:t>perawatan</a:t>
            </a:r>
            <a:r>
              <a:rPr kumimoji="0" lang="en-US" altLang="en-US" sz="1700" b="0" i="0" u="none" strike="noStrike" cap="none" normalizeH="0" baseline="0" dirty="0">
                <a:ln>
                  <a:noFill/>
                </a:ln>
                <a:solidFill>
                  <a:schemeClr val="tx1"/>
                </a:solidFill>
                <a:effectLst/>
                <a:latin typeface="Arial Unicode MS"/>
              </a:rPr>
              <a:t> </a:t>
            </a:r>
            <a:r>
              <a:rPr kumimoji="0" lang="en-US" altLang="en-US" sz="1700" b="0" i="0" u="none" strike="noStrike" cap="none" normalizeH="0" baseline="0" dirty="0" err="1">
                <a:ln>
                  <a:noFill/>
                </a:ln>
                <a:solidFill>
                  <a:schemeClr val="tx1"/>
                </a:solidFill>
                <a:effectLst/>
                <a:latin typeface="Arial Unicode MS"/>
              </a:rPr>
              <a:t>psikiatri</a:t>
            </a:r>
            <a:r>
              <a:rPr kumimoji="0" lang="en-US" altLang="en-US" sz="1700" b="0" i="0" u="none" strike="noStrike" cap="none" normalizeH="0" baseline="0" dirty="0">
                <a:ln>
                  <a:noFill/>
                </a:ln>
                <a:solidFill>
                  <a:schemeClr val="tx1"/>
                </a:solidFill>
                <a:effectLst/>
                <a:latin typeface="Arial Unicode MS"/>
              </a:rPr>
              <a:t>. Ada </a:t>
            </a:r>
            <a:r>
              <a:rPr kumimoji="0" lang="en-US" altLang="en-US" sz="1700" b="0" i="0" u="none" strike="noStrike" cap="none" normalizeH="0" baseline="0" dirty="0" err="1">
                <a:ln>
                  <a:noFill/>
                </a:ln>
                <a:solidFill>
                  <a:schemeClr val="tx1"/>
                </a:solidFill>
                <a:effectLst/>
                <a:latin typeface="Arial Unicode MS"/>
              </a:rPr>
              <a:t>peningkatan</a:t>
            </a:r>
            <a:r>
              <a:rPr kumimoji="0" lang="en-US" altLang="en-US" sz="1700" b="0" i="0" u="none" strike="noStrike" cap="none" normalizeH="0" baseline="0" dirty="0">
                <a:ln>
                  <a:noFill/>
                </a:ln>
                <a:solidFill>
                  <a:schemeClr val="tx1"/>
                </a:solidFill>
                <a:effectLst/>
                <a:latin typeface="Arial Unicode MS"/>
              </a:rPr>
              <a:t> 27% </a:t>
            </a:r>
            <a:r>
              <a:rPr kumimoji="0" lang="en-US" altLang="en-US" sz="1700" b="0" i="0" u="none" strike="noStrike" cap="none" normalizeH="0" baseline="0" dirty="0" err="1">
                <a:ln>
                  <a:noFill/>
                </a:ln>
                <a:solidFill>
                  <a:schemeClr val="tx1"/>
                </a:solidFill>
                <a:effectLst/>
                <a:latin typeface="Arial Unicode MS"/>
              </a:rPr>
              <a:t>jumlah</a:t>
            </a:r>
            <a:r>
              <a:rPr kumimoji="0" lang="en-US" altLang="en-US" sz="1700" b="0" i="0" u="none" strike="noStrike" cap="none" normalizeH="0" baseline="0" dirty="0">
                <a:ln>
                  <a:noFill/>
                </a:ln>
                <a:solidFill>
                  <a:schemeClr val="tx1"/>
                </a:solidFill>
                <a:effectLst/>
                <a:latin typeface="Arial Unicode MS"/>
              </a:rPr>
              <a:t> </a:t>
            </a:r>
            <a:r>
              <a:rPr kumimoji="0" lang="en-US" altLang="en-US" sz="1700" b="0" i="0" u="none" strike="noStrike" cap="none" normalizeH="0" baseline="0" dirty="0" err="1">
                <a:ln>
                  <a:noFill/>
                </a:ln>
                <a:solidFill>
                  <a:schemeClr val="tx1"/>
                </a:solidFill>
                <a:effectLst/>
                <a:latin typeface="Arial Unicode MS"/>
              </a:rPr>
              <a:t>pengungsi</a:t>
            </a:r>
            <a:r>
              <a:rPr kumimoji="0" lang="en-US" altLang="en-US" sz="1700" b="0" i="0" u="none" strike="noStrike" cap="none" normalizeH="0" baseline="0" dirty="0">
                <a:ln>
                  <a:noFill/>
                </a:ln>
                <a:solidFill>
                  <a:schemeClr val="tx1"/>
                </a:solidFill>
                <a:effectLst/>
                <a:latin typeface="Arial Unicode MS"/>
              </a:rPr>
              <a:t> yang </a:t>
            </a:r>
            <a:r>
              <a:rPr kumimoji="0" lang="en-US" altLang="en-US" sz="1700" b="0" i="0" u="none" strike="noStrike" cap="none" normalizeH="0" baseline="0" dirty="0" err="1">
                <a:ln>
                  <a:noFill/>
                </a:ln>
                <a:solidFill>
                  <a:schemeClr val="tx1"/>
                </a:solidFill>
                <a:effectLst/>
                <a:latin typeface="Arial Unicode MS"/>
              </a:rPr>
              <a:t>dirujuk</a:t>
            </a:r>
            <a:r>
              <a:rPr kumimoji="0" lang="en-US" altLang="en-US" sz="1700" b="0" i="0" u="none" strike="noStrike" cap="none" normalizeH="0" baseline="0" dirty="0">
                <a:ln>
                  <a:noFill/>
                </a:ln>
                <a:solidFill>
                  <a:schemeClr val="tx1"/>
                </a:solidFill>
                <a:effectLst/>
                <a:latin typeface="Arial Unicode MS"/>
              </a:rPr>
              <a:t> </a:t>
            </a:r>
            <a:r>
              <a:rPr kumimoji="0" lang="en-US" altLang="en-US" sz="1700" b="0" i="0" u="none" strike="noStrike" cap="none" normalizeH="0" baseline="0" dirty="0" err="1">
                <a:ln>
                  <a:noFill/>
                </a:ln>
                <a:solidFill>
                  <a:schemeClr val="tx1"/>
                </a:solidFill>
                <a:effectLst/>
                <a:latin typeface="Arial Unicode MS"/>
              </a:rPr>
              <a:t>untuk</a:t>
            </a:r>
            <a:r>
              <a:rPr kumimoji="0" lang="en-US" altLang="en-US" sz="1700" b="0" i="0" u="none" strike="noStrike" cap="none" normalizeH="0" baseline="0" dirty="0">
                <a:ln>
                  <a:noFill/>
                </a:ln>
                <a:solidFill>
                  <a:schemeClr val="tx1"/>
                </a:solidFill>
                <a:effectLst/>
                <a:latin typeface="Arial Unicode MS"/>
              </a:rPr>
              <a:t> </a:t>
            </a:r>
            <a:r>
              <a:rPr kumimoji="0" lang="en-US" altLang="en-US" sz="1700" b="0" i="0" u="none" strike="noStrike" cap="none" normalizeH="0" baseline="0" dirty="0" err="1">
                <a:ln>
                  <a:noFill/>
                </a:ln>
                <a:solidFill>
                  <a:schemeClr val="tx1"/>
                </a:solidFill>
                <a:effectLst/>
                <a:latin typeface="Arial Unicode MS"/>
              </a:rPr>
              <a:t>perawatan</a:t>
            </a:r>
            <a:r>
              <a:rPr kumimoji="0" lang="en-US" altLang="en-US" sz="1700" b="0" i="0" u="none" strike="noStrike" cap="none" normalizeH="0" baseline="0" dirty="0">
                <a:ln>
                  <a:noFill/>
                </a:ln>
                <a:solidFill>
                  <a:schemeClr val="tx1"/>
                </a:solidFill>
                <a:effectLst/>
                <a:latin typeface="Arial Unicode MS"/>
              </a:rPr>
              <a:t> </a:t>
            </a:r>
            <a:r>
              <a:rPr kumimoji="0" lang="en-US" altLang="en-US" sz="1700" b="0" i="0" u="none" strike="noStrike" cap="none" normalizeH="0" baseline="0" dirty="0" err="1">
                <a:ln>
                  <a:noFill/>
                </a:ln>
                <a:solidFill>
                  <a:schemeClr val="tx1"/>
                </a:solidFill>
                <a:effectLst/>
                <a:latin typeface="Arial Unicode MS"/>
              </a:rPr>
              <a:t>psikiatri</a:t>
            </a:r>
            <a:r>
              <a:rPr kumimoji="0" lang="en-US" altLang="en-US" sz="1700" b="0" i="0" u="none" strike="noStrike" cap="none" normalizeH="0" baseline="0" dirty="0">
                <a:ln>
                  <a:noFill/>
                </a:ln>
                <a:solidFill>
                  <a:schemeClr val="tx1"/>
                </a:solidFill>
                <a:effectLst/>
                <a:latin typeface="Arial Unicode MS"/>
              </a:rPr>
              <a:t> pada </a:t>
            </a:r>
            <a:r>
              <a:rPr kumimoji="0" lang="en-US" altLang="en-US" sz="1700" b="0" i="0" u="none" strike="noStrike" cap="none" normalizeH="0" baseline="0" dirty="0" err="1">
                <a:ln>
                  <a:noFill/>
                </a:ln>
                <a:solidFill>
                  <a:schemeClr val="tx1"/>
                </a:solidFill>
                <a:effectLst/>
                <a:latin typeface="Arial Unicode MS"/>
              </a:rPr>
              <a:t>tahun</a:t>
            </a:r>
            <a:r>
              <a:rPr kumimoji="0" lang="en-US" altLang="en-US" sz="1700" b="0" i="0" u="none" strike="noStrike" cap="none" normalizeH="0" baseline="0" dirty="0">
                <a:ln>
                  <a:noFill/>
                </a:ln>
                <a:solidFill>
                  <a:schemeClr val="tx1"/>
                </a:solidFill>
                <a:effectLst/>
                <a:latin typeface="Arial Unicode MS"/>
              </a:rPr>
              <a:t> 2021, </a:t>
            </a:r>
            <a:r>
              <a:rPr kumimoji="0" lang="en-US" altLang="en-US" sz="1700" b="0" i="0" u="none" strike="noStrike" cap="none" normalizeH="0" baseline="0" dirty="0" err="1">
                <a:ln>
                  <a:noFill/>
                </a:ln>
                <a:solidFill>
                  <a:schemeClr val="tx1"/>
                </a:solidFill>
                <a:effectLst/>
                <a:latin typeface="Arial Unicode MS"/>
              </a:rPr>
              <a:t>dibandingkan</a:t>
            </a:r>
            <a:r>
              <a:rPr kumimoji="0" lang="en-US" altLang="en-US" sz="1700" b="0" i="0" u="none" strike="noStrike" cap="none" normalizeH="0" baseline="0" dirty="0">
                <a:ln>
                  <a:noFill/>
                </a:ln>
                <a:solidFill>
                  <a:schemeClr val="tx1"/>
                </a:solidFill>
                <a:effectLst/>
                <a:latin typeface="Arial Unicode MS"/>
              </a:rPr>
              <a:t> </a:t>
            </a:r>
            <a:r>
              <a:rPr kumimoji="0" lang="en-US" altLang="en-US" sz="1700" b="0" i="0" u="none" strike="noStrike" cap="none" normalizeH="0" baseline="0" dirty="0" err="1">
                <a:ln>
                  <a:noFill/>
                </a:ln>
                <a:solidFill>
                  <a:schemeClr val="tx1"/>
                </a:solidFill>
                <a:effectLst/>
                <a:latin typeface="Arial Unicode MS"/>
              </a:rPr>
              <a:t>dengan</a:t>
            </a:r>
            <a:r>
              <a:rPr kumimoji="0" lang="en-US" altLang="en-US" sz="1700" b="0" i="0" u="none" strike="noStrike" cap="none" normalizeH="0" baseline="0" dirty="0">
                <a:ln>
                  <a:noFill/>
                </a:ln>
                <a:solidFill>
                  <a:schemeClr val="tx1"/>
                </a:solidFill>
                <a:effectLst/>
                <a:latin typeface="Arial Unicode MS"/>
              </a:rPr>
              <a:t> </a:t>
            </a:r>
            <a:r>
              <a:rPr kumimoji="0" lang="en-US" altLang="en-US" sz="1700" b="0" i="0" u="none" strike="noStrike" cap="none" normalizeH="0" baseline="0" dirty="0" err="1">
                <a:ln>
                  <a:noFill/>
                </a:ln>
                <a:solidFill>
                  <a:schemeClr val="tx1"/>
                </a:solidFill>
                <a:effectLst/>
                <a:latin typeface="Arial Unicode MS"/>
              </a:rPr>
              <a:t>rujukan</a:t>
            </a:r>
            <a:r>
              <a:rPr kumimoji="0" lang="en-US" altLang="en-US" sz="1700" b="0" i="0" u="none" strike="noStrike" cap="none" normalizeH="0" baseline="0" dirty="0">
                <a:ln>
                  <a:noFill/>
                </a:ln>
                <a:solidFill>
                  <a:schemeClr val="tx1"/>
                </a:solidFill>
                <a:effectLst/>
                <a:latin typeface="Arial Unicode MS"/>
              </a:rPr>
              <a:t> </a:t>
            </a:r>
            <a:r>
              <a:rPr kumimoji="0" lang="en-US" altLang="en-US" sz="1700" b="0" i="0" u="none" strike="noStrike" cap="none" normalizeH="0" baseline="0" dirty="0" err="1">
                <a:ln>
                  <a:noFill/>
                </a:ln>
                <a:solidFill>
                  <a:schemeClr val="tx1"/>
                </a:solidFill>
                <a:effectLst/>
                <a:latin typeface="Arial Unicode MS"/>
              </a:rPr>
              <a:t>ke</a:t>
            </a:r>
            <a:r>
              <a:rPr kumimoji="0" lang="en-US" altLang="en-US" sz="1700" b="0" i="0" u="none" strike="noStrike" cap="none" normalizeH="0" baseline="0" dirty="0">
                <a:ln>
                  <a:noFill/>
                </a:ln>
                <a:solidFill>
                  <a:schemeClr val="tx1"/>
                </a:solidFill>
                <a:effectLst/>
                <a:latin typeface="Arial Unicode MS"/>
              </a:rPr>
              <a:t> </a:t>
            </a:r>
            <a:r>
              <a:rPr kumimoji="0" lang="en-US" altLang="en-US" sz="1700" b="0" i="0" u="none" strike="noStrike" cap="none" normalizeH="0" baseline="0" dirty="0" err="1">
                <a:ln>
                  <a:noFill/>
                </a:ln>
                <a:solidFill>
                  <a:schemeClr val="tx1"/>
                </a:solidFill>
                <a:effectLst/>
                <a:latin typeface="Arial Unicode MS"/>
              </a:rPr>
              <a:t>psikiater</a:t>
            </a:r>
            <a:r>
              <a:rPr kumimoji="0" lang="en-US" altLang="en-US" sz="1700" b="0" i="0" u="none" strike="noStrike" cap="none" normalizeH="0" baseline="0" dirty="0">
                <a:ln>
                  <a:noFill/>
                </a:ln>
                <a:solidFill>
                  <a:schemeClr val="tx1"/>
                </a:solidFill>
                <a:effectLst/>
                <a:latin typeface="Arial Unicode MS"/>
              </a:rPr>
              <a:t> pada </a:t>
            </a:r>
            <a:r>
              <a:rPr kumimoji="0" lang="en-US" altLang="en-US" sz="1700" b="0" i="0" u="none" strike="noStrike" cap="none" normalizeH="0" baseline="0" dirty="0" err="1">
                <a:ln>
                  <a:noFill/>
                </a:ln>
                <a:solidFill>
                  <a:schemeClr val="tx1"/>
                </a:solidFill>
                <a:effectLst/>
                <a:latin typeface="Arial Unicode MS"/>
              </a:rPr>
              <a:t>tahun</a:t>
            </a:r>
            <a:r>
              <a:rPr kumimoji="0" lang="en-US" altLang="en-US" sz="1700" b="0" i="0" u="none" strike="noStrike" cap="none" normalizeH="0" baseline="0" dirty="0">
                <a:ln>
                  <a:noFill/>
                </a:ln>
                <a:solidFill>
                  <a:schemeClr val="tx1"/>
                </a:solidFill>
                <a:effectLst/>
                <a:latin typeface="Arial Unicode MS"/>
              </a:rPr>
              <a:t> 2020.</a:t>
            </a:r>
            <a:r>
              <a:rPr kumimoji="0" lang="en-US" altLang="en-US" sz="1700" b="0" i="0" u="none" strike="noStrike" cap="none" normalizeH="0" baseline="0" dirty="0">
                <a:ln>
                  <a:noFill/>
                </a:ln>
                <a:solidFill>
                  <a:schemeClr val="tx1"/>
                </a:solidFill>
                <a:effectLst/>
              </a:rPr>
              <a:t> Di </a:t>
            </a:r>
            <a:r>
              <a:rPr kumimoji="0" lang="en-US" altLang="en-US" sz="1700" b="0" i="0" u="none" strike="noStrike" cap="none" normalizeH="0" baseline="0" dirty="0" err="1">
                <a:ln>
                  <a:noFill/>
                </a:ln>
                <a:solidFill>
                  <a:schemeClr val="tx1"/>
                </a:solidFill>
                <a:effectLst/>
              </a:rPr>
              <a:t>tahun</a:t>
            </a:r>
            <a:r>
              <a:rPr kumimoji="0" lang="en-US" altLang="en-US" sz="1700" b="0" i="0" u="none" strike="noStrike" cap="none" normalizeH="0" baseline="0" dirty="0">
                <a:ln>
                  <a:noFill/>
                </a:ln>
                <a:solidFill>
                  <a:schemeClr val="tx1"/>
                </a:solidFill>
                <a:effectLst/>
              </a:rPr>
              <a:t> 2021, </a:t>
            </a:r>
            <a:r>
              <a:rPr kumimoji="0" lang="en-US" altLang="en-US" sz="1700" b="0" i="0" u="none" strike="noStrike" cap="none" normalizeH="0" baseline="0" dirty="0" err="1">
                <a:ln>
                  <a:noFill/>
                </a:ln>
                <a:solidFill>
                  <a:schemeClr val="tx1"/>
                </a:solidFill>
                <a:effectLst/>
              </a:rPr>
              <a:t>ada</a:t>
            </a:r>
            <a:r>
              <a:rPr kumimoji="0" lang="en-US" altLang="en-US" sz="1700" b="0" i="0" u="none" strike="noStrike" cap="none" normalizeH="0" baseline="0" dirty="0">
                <a:ln>
                  <a:noFill/>
                </a:ln>
                <a:solidFill>
                  <a:schemeClr val="tx1"/>
                </a:solidFill>
                <a:effectLst/>
              </a:rPr>
              <a:t> 17 </a:t>
            </a:r>
            <a:r>
              <a:rPr kumimoji="0" lang="en-US" altLang="en-US" sz="1700" b="0" i="0" u="none" strike="noStrike" cap="none" normalizeH="0" baseline="0" dirty="0" err="1">
                <a:ln>
                  <a:noFill/>
                </a:ln>
                <a:solidFill>
                  <a:schemeClr val="tx1"/>
                </a:solidFill>
                <a:effectLst/>
              </a:rPr>
              <a:t>pengungsi</a:t>
            </a:r>
            <a:r>
              <a:rPr kumimoji="0" lang="en-US" altLang="en-US" sz="1700" b="0" i="0" u="none" strike="noStrike" cap="none" normalizeH="0" baseline="0" dirty="0">
                <a:ln>
                  <a:noFill/>
                </a:ln>
                <a:solidFill>
                  <a:schemeClr val="tx1"/>
                </a:solidFill>
                <a:effectLst/>
              </a:rPr>
              <a:t> yang </a:t>
            </a:r>
            <a:r>
              <a:rPr kumimoji="0" lang="en-US" altLang="en-US" sz="1700" b="0" i="0" u="none" strike="noStrike" cap="none" normalizeH="0" baseline="0" dirty="0" err="1">
                <a:ln>
                  <a:noFill/>
                </a:ln>
                <a:solidFill>
                  <a:schemeClr val="tx1"/>
                </a:solidFill>
                <a:effectLst/>
              </a:rPr>
              <a:t>dirujuk</a:t>
            </a:r>
            <a:r>
              <a:rPr kumimoji="0" lang="en-US" altLang="en-US" sz="1700" b="0" i="0" u="none" strike="noStrike" cap="none" normalizeH="0" baseline="0" dirty="0">
                <a:ln>
                  <a:noFill/>
                </a:ln>
                <a:solidFill>
                  <a:schemeClr val="tx1"/>
                </a:solidFill>
                <a:effectLst/>
              </a:rPr>
              <a:t> </a:t>
            </a:r>
            <a:r>
              <a:rPr kumimoji="0" lang="en-US" altLang="en-US" sz="1700" b="0" i="0" u="none" strike="noStrike" cap="none" normalizeH="0" baseline="0" dirty="0" err="1">
                <a:ln>
                  <a:noFill/>
                </a:ln>
                <a:solidFill>
                  <a:schemeClr val="tx1"/>
                </a:solidFill>
                <a:effectLst/>
              </a:rPr>
              <a:t>dikarenakan</a:t>
            </a:r>
            <a:r>
              <a:rPr kumimoji="0" lang="en-US" altLang="en-US" sz="1700" b="0" i="0" u="none" strike="noStrike" cap="none" normalizeH="0" baseline="0" dirty="0">
                <a:ln>
                  <a:noFill/>
                </a:ln>
                <a:solidFill>
                  <a:schemeClr val="tx1"/>
                </a:solidFill>
                <a:effectLst/>
              </a:rPr>
              <a:t> </a:t>
            </a:r>
            <a:r>
              <a:rPr kumimoji="0" lang="en-US" altLang="en-US" sz="1700" b="0" i="0" u="none" strike="noStrike" cap="none" normalizeH="0" baseline="0" dirty="0" err="1">
                <a:ln>
                  <a:noFill/>
                </a:ln>
                <a:solidFill>
                  <a:schemeClr val="tx1"/>
                </a:solidFill>
                <a:effectLst/>
              </a:rPr>
              <a:t>percobaan</a:t>
            </a:r>
            <a:r>
              <a:rPr kumimoji="0" lang="en-US" altLang="en-US" sz="1700" b="0" i="0" u="none" strike="noStrike" cap="none" normalizeH="0" baseline="0" dirty="0">
                <a:ln>
                  <a:noFill/>
                </a:ln>
                <a:solidFill>
                  <a:schemeClr val="tx1"/>
                </a:solidFill>
                <a:effectLst/>
              </a:rPr>
              <a:t> </a:t>
            </a:r>
            <a:r>
              <a:rPr kumimoji="0" lang="en-US" altLang="en-US" sz="1700" b="0" i="0" u="none" strike="noStrike" cap="none" normalizeH="0" baseline="0" dirty="0" err="1">
                <a:ln>
                  <a:noFill/>
                </a:ln>
                <a:solidFill>
                  <a:schemeClr val="tx1"/>
                </a:solidFill>
                <a:effectLst/>
              </a:rPr>
              <a:t>bunuh</a:t>
            </a:r>
            <a:r>
              <a:rPr kumimoji="0" lang="en-US" altLang="en-US" sz="1700" b="0" i="0" u="none" strike="noStrike" cap="none" normalizeH="0" baseline="0" dirty="0">
                <a:ln>
                  <a:noFill/>
                </a:ln>
                <a:solidFill>
                  <a:schemeClr val="tx1"/>
                </a:solidFill>
                <a:effectLst/>
              </a:rPr>
              <a:t> </a:t>
            </a:r>
            <a:r>
              <a:rPr kumimoji="0" lang="en-US" altLang="en-US" sz="1700" b="0" i="0" u="none" strike="noStrike" cap="none" normalizeH="0" baseline="0" dirty="0" err="1">
                <a:ln>
                  <a:noFill/>
                </a:ln>
                <a:solidFill>
                  <a:schemeClr val="tx1"/>
                </a:solidFill>
                <a:effectLst/>
              </a:rPr>
              <a:t>diri</a:t>
            </a:r>
            <a:r>
              <a:rPr kumimoji="0" lang="en-US" altLang="en-US" sz="1700" b="0" i="0" u="none" strike="noStrike" cap="none" normalizeH="0" baseline="0" dirty="0">
                <a:ln>
                  <a:noFill/>
                </a:ln>
                <a:solidFill>
                  <a:schemeClr val="tx1"/>
                </a:solidFill>
                <a:effectLst/>
              </a:rPr>
              <a:t>.</a:t>
            </a:r>
            <a:endParaRPr kumimoji="0" lang="en-US" altLang="en-US" sz="17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8520258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6C2C35-7716-45AD-AC6D-8D7C5BCD4490}"/>
              </a:ext>
            </a:extLst>
          </p:cNvPr>
          <p:cNvSpPr>
            <a:spLocks noGrp="1"/>
          </p:cNvSpPr>
          <p:nvPr>
            <p:ph type="title"/>
          </p:nvPr>
        </p:nvSpPr>
        <p:spPr/>
        <p:txBody>
          <a:bodyPr/>
          <a:lstStyle/>
          <a:p>
            <a:pPr algn="ctr"/>
            <a:r>
              <a:rPr lang="en-US" dirty="0"/>
              <a:t>BANTUAN IOM DALAM MERESPON PANDEMI COVID-19</a:t>
            </a:r>
            <a:endParaRPr lang="en-ID" dirty="0"/>
          </a:p>
        </p:txBody>
      </p:sp>
      <p:pic>
        <p:nvPicPr>
          <p:cNvPr id="10" name="Picture Placeholder 9">
            <a:extLst>
              <a:ext uri="{FF2B5EF4-FFF2-40B4-BE49-F238E27FC236}">
                <a16:creationId xmlns:a16="http://schemas.microsoft.com/office/drawing/2014/main" id="{67D6780D-E15F-4AEA-B67F-18E9AD616F96}"/>
              </a:ext>
            </a:extLst>
          </p:cNvPr>
          <p:cNvPicPr>
            <a:picLocks noGrp="1" noChangeAspect="1"/>
          </p:cNvPicPr>
          <p:nvPr>
            <p:ph type="pic" idx="1"/>
          </p:nvPr>
        </p:nvPicPr>
        <p:blipFill>
          <a:blip r:embed="rId3"/>
          <a:srcRect t="5015" b="5015"/>
          <a:stretch>
            <a:fillRect/>
          </a:stretch>
        </p:blipFill>
        <p:spPr>
          <a:prstGeom prst="rect">
            <a:avLst/>
          </a:prstGeom>
        </p:spPr>
      </p:pic>
      <p:sp>
        <p:nvSpPr>
          <p:cNvPr id="4" name="Text Placeholder 3">
            <a:extLst>
              <a:ext uri="{FF2B5EF4-FFF2-40B4-BE49-F238E27FC236}">
                <a16:creationId xmlns:a16="http://schemas.microsoft.com/office/drawing/2014/main" id="{7C5F55CB-A7AD-4DF5-84A6-C352AF997248}"/>
              </a:ext>
            </a:extLst>
          </p:cNvPr>
          <p:cNvSpPr>
            <a:spLocks noGrp="1"/>
          </p:cNvSpPr>
          <p:nvPr>
            <p:ph type="body" sz="half" idx="2"/>
          </p:nvPr>
        </p:nvSpPr>
        <p:spPr>
          <a:xfrm>
            <a:off x="839787" y="4719150"/>
            <a:ext cx="3265073" cy="1067494"/>
          </a:xfrm>
        </p:spPr>
        <p:txBody>
          <a:bodyPr>
            <a:normAutofit fontScale="85000" lnSpcReduction="20000"/>
          </a:bodyPr>
          <a:lstStyle/>
          <a:p>
            <a:r>
              <a:rPr lang="en-US" dirty="0"/>
              <a:t>IOM </a:t>
            </a:r>
            <a:r>
              <a:rPr lang="en-US" dirty="0" err="1"/>
              <a:t>mendukung</a:t>
            </a:r>
            <a:r>
              <a:rPr lang="en-US" dirty="0"/>
              <a:t> </a:t>
            </a:r>
            <a:r>
              <a:rPr lang="en-US" dirty="0" err="1"/>
              <a:t>Pemerintah</a:t>
            </a:r>
            <a:r>
              <a:rPr lang="en-US" dirty="0"/>
              <a:t> Indonesia </a:t>
            </a:r>
            <a:r>
              <a:rPr lang="en-US" dirty="0" err="1"/>
              <a:t>dengan</a:t>
            </a:r>
            <a:r>
              <a:rPr lang="en-US" dirty="0"/>
              <a:t> </a:t>
            </a:r>
            <a:r>
              <a:rPr lang="en-US" dirty="0" err="1"/>
              <a:t>bantuan</a:t>
            </a:r>
            <a:r>
              <a:rPr lang="en-US" dirty="0"/>
              <a:t> ventilator </a:t>
            </a:r>
            <a:r>
              <a:rPr lang="en-US" dirty="0" err="1"/>
              <a:t>baru</a:t>
            </a:r>
            <a:r>
              <a:rPr lang="en-US" dirty="0"/>
              <a:t> dan </a:t>
            </a:r>
            <a:r>
              <a:rPr lang="en-US" dirty="0" err="1"/>
              <a:t>peralatan</a:t>
            </a:r>
            <a:r>
              <a:rPr lang="en-US" dirty="0"/>
              <a:t> </a:t>
            </a:r>
            <a:r>
              <a:rPr lang="en-US" dirty="0" err="1"/>
              <a:t>medis</a:t>
            </a:r>
            <a:r>
              <a:rPr lang="en-US" dirty="0"/>
              <a:t> </a:t>
            </a:r>
            <a:r>
              <a:rPr lang="en-US" dirty="0" err="1"/>
              <a:t>penting</a:t>
            </a:r>
            <a:r>
              <a:rPr lang="en-US" dirty="0"/>
              <a:t> </a:t>
            </a:r>
            <a:r>
              <a:rPr lang="en-US" dirty="0" err="1"/>
              <a:t>untuk</a:t>
            </a:r>
            <a:r>
              <a:rPr lang="en-US" dirty="0"/>
              <a:t> </a:t>
            </a:r>
            <a:r>
              <a:rPr lang="en-US" dirty="0" err="1"/>
              <a:t>memerangi</a:t>
            </a:r>
            <a:r>
              <a:rPr lang="en-US" dirty="0"/>
              <a:t> </a:t>
            </a:r>
            <a:r>
              <a:rPr lang="en-US" dirty="0" err="1"/>
              <a:t>pandemi</a:t>
            </a:r>
            <a:r>
              <a:rPr lang="en-US" dirty="0"/>
              <a:t> COVID-19</a:t>
            </a:r>
            <a:endParaRPr lang="en-ID" dirty="0"/>
          </a:p>
        </p:txBody>
      </p:sp>
      <p:sp>
        <p:nvSpPr>
          <p:cNvPr id="5" name="Text Placeholder 4">
            <a:extLst>
              <a:ext uri="{FF2B5EF4-FFF2-40B4-BE49-F238E27FC236}">
                <a16:creationId xmlns:a16="http://schemas.microsoft.com/office/drawing/2014/main" id="{5801C6D7-B327-4235-9DF1-6F84A8C67673}"/>
              </a:ext>
            </a:extLst>
          </p:cNvPr>
          <p:cNvSpPr>
            <a:spLocks noGrp="1"/>
          </p:cNvSpPr>
          <p:nvPr>
            <p:ph type="body" sz="half" idx="10"/>
          </p:nvPr>
        </p:nvSpPr>
        <p:spPr/>
        <p:txBody>
          <a:bodyPr/>
          <a:lstStyle/>
          <a:p>
            <a:endParaRPr lang="en-ID" dirty="0"/>
          </a:p>
        </p:txBody>
      </p:sp>
      <p:sp>
        <p:nvSpPr>
          <p:cNvPr id="7" name="Text Placeholder 6">
            <a:extLst>
              <a:ext uri="{FF2B5EF4-FFF2-40B4-BE49-F238E27FC236}">
                <a16:creationId xmlns:a16="http://schemas.microsoft.com/office/drawing/2014/main" id="{DBDC0F21-6E49-48F4-9865-7E5ED15089BD}"/>
              </a:ext>
            </a:extLst>
          </p:cNvPr>
          <p:cNvSpPr>
            <a:spLocks noGrp="1"/>
          </p:cNvSpPr>
          <p:nvPr>
            <p:ph type="body" sz="half" idx="15"/>
          </p:nvPr>
        </p:nvSpPr>
        <p:spPr/>
        <p:txBody>
          <a:bodyPr>
            <a:normAutofit fontScale="85000" lnSpcReduction="20000"/>
          </a:bodyPr>
          <a:lstStyle/>
          <a:p>
            <a:r>
              <a:rPr lang="en-US" dirty="0" err="1"/>
              <a:t>Koordinasi</a:t>
            </a:r>
            <a:r>
              <a:rPr lang="en-US" dirty="0"/>
              <a:t> </a:t>
            </a:r>
            <a:r>
              <a:rPr lang="en-US" dirty="0" err="1"/>
              <a:t>Reguler</a:t>
            </a:r>
            <a:r>
              <a:rPr lang="en-US" dirty="0"/>
              <a:t> </a:t>
            </a:r>
            <a:r>
              <a:rPr lang="en-US" dirty="0" err="1"/>
              <a:t>dengan</a:t>
            </a:r>
            <a:r>
              <a:rPr lang="en-US" dirty="0"/>
              <a:t> </a:t>
            </a:r>
            <a:r>
              <a:rPr lang="en-US" dirty="0" err="1"/>
              <a:t>Satuan</a:t>
            </a:r>
            <a:r>
              <a:rPr lang="en-US" dirty="0"/>
              <a:t> </a:t>
            </a:r>
            <a:r>
              <a:rPr lang="en-US" dirty="0" err="1"/>
              <a:t>Tugas</a:t>
            </a:r>
            <a:r>
              <a:rPr lang="en-US" dirty="0"/>
              <a:t> </a:t>
            </a:r>
            <a:r>
              <a:rPr lang="en-US" dirty="0" err="1"/>
              <a:t>Gabungan</a:t>
            </a:r>
            <a:r>
              <a:rPr lang="en-US" dirty="0"/>
              <a:t> </a:t>
            </a:r>
            <a:r>
              <a:rPr lang="en-US" dirty="0" err="1"/>
              <a:t>Pengungsi</a:t>
            </a:r>
            <a:r>
              <a:rPr lang="en-US" dirty="0"/>
              <a:t> </a:t>
            </a:r>
            <a:r>
              <a:rPr lang="en-US" dirty="0" err="1"/>
              <a:t>untuk</a:t>
            </a:r>
            <a:r>
              <a:rPr lang="en-US" dirty="0"/>
              <a:t> </a:t>
            </a:r>
            <a:r>
              <a:rPr lang="en-US" dirty="0" err="1"/>
              <a:t>menginformasikan</a:t>
            </a:r>
            <a:r>
              <a:rPr lang="en-US" dirty="0"/>
              <a:t> </a:t>
            </a:r>
            <a:r>
              <a:rPr lang="en-US" dirty="0" err="1"/>
              <a:t>kepada</a:t>
            </a:r>
            <a:r>
              <a:rPr lang="en-US" dirty="0"/>
              <a:t> </a:t>
            </a:r>
            <a:r>
              <a:rPr lang="en-US" dirty="0" err="1"/>
              <a:t>Pemerintah</a:t>
            </a:r>
            <a:r>
              <a:rPr lang="en-US" dirty="0"/>
              <a:t> Indonesia </a:t>
            </a:r>
            <a:r>
              <a:rPr lang="en-US" dirty="0" err="1"/>
              <a:t>tentang</a:t>
            </a:r>
            <a:r>
              <a:rPr lang="en-US" dirty="0"/>
              <a:t> </a:t>
            </a:r>
            <a:r>
              <a:rPr lang="en-US" dirty="0" err="1"/>
              <a:t>kebutuhan</a:t>
            </a:r>
            <a:r>
              <a:rPr lang="en-US" dirty="0"/>
              <a:t> dan </a:t>
            </a:r>
            <a:r>
              <a:rPr lang="en-US" dirty="0" err="1"/>
              <a:t>kondisi</a:t>
            </a:r>
            <a:r>
              <a:rPr lang="en-US" dirty="0"/>
              <a:t> </a:t>
            </a:r>
            <a:r>
              <a:rPr lang="en-US" dirty="0" err="1"/>
              <a:t>Pengungsi</a:t>
            </a:r>
            <a:endParaRPr lang="en-ID" dirty="0"/>
          </a:p>
        </p:txBody>
      </p:sp>
      <p:pic>
        <p:nvPicPr>
          <p:cNvPr id="16" name="Picture Placeholder 15">
            <a:extLst>
              <a:ext uri="{FF2B5EF4-FFF2-40B4-BE49-F238E27FC236}">
                <a16:creationId xmlns:a16="http://schemas.microsoft.com/office/drawing/2014/main" id="{DE9A611E-D18F-4242-937B-532DC6CD0952}"/>
              </a:ext>
            </a:extLst>
          </p:cNvPr>
          <p:cNvPicPr>
            <a:picLocks noGrp="1" noChangeAspect="1"/>
          </p:cNvPicPr>
          <p:nvPr>
            <p:ph type="pic" idx="16"/>
          </p:nvPr>
        </p:nvPicPr>
        <p:blipFill>
          <a:blip r:embed="rId4"/>
          <a:srcRect l="6729" r="6729"/>
          <a:stretch>
            <a:fillRect/>
          </a:stretch>
        </p:blipFill>
        <p:spPr>
          <a:prstGeom prst="rect">
            <a:avLst/>
          </a:prstGeom>
        </p:spPr>
      </p:pic>
      <p:sp>
        <p:nvSpPr>
          <p:cNvPr id="9" name="Picture Placeholder 8">
            <a:extLst>
              <a:ext uri="{FF2B5EF4-FFF2-40B4-BE49-F238E27FC236}">
                <a16:creationId xmlns:a16="http://schemas.microsoft.com/office/drawing/2014/main" id="{3ACD08DF-49A4-42B5-AB6E-930B21EF4908}"/>
              </a:ext>
            </a:extLst>
          </p:cNvPr>
          <p:cNvSpPr>
            <a:spLocks noGrp="1"/>
          </p:cNvSpPr>
          <p:nvPr>
            <p:ph type="pic" idx="17"/>
          </p:nvPr>
        </p:nvSpPr>
        <p:spPr/>
      </p:sp>
      <p:sp>
        <p:nvSpPr>
          <p:cNvPr id="14" name="Text Placeholder 13">
            <a:extLst>
              <a:ext uri="{FF2B5EF4-FFF2-40B4-BE49-F238E27FC236}">
                <a16:creationId xmlns:a16="http://schemas.microsoft.com/office/drawing/2014/main" id="{02F548ED-936A-4461-B875-2D0630F1AD6E}"/>
              </a:ext>
            </a:extLst>
          </p:cNvPr>
          <p:cNvSpPr>
            <a:spLocks noGrp="1"/>
          </p:cNvSpPr>
          <p:nvPr>
            <p:ph type="body" sz="half" idx="12"/>
          </p:nvPr>
        </p:nvSpPr>
        <p:spPr/>
        <p:txBody>
          <a:bodyPr/>
          <a:lstStyle/>
          <a:p>
            <a:r>
              <a:rPr lang="en-US" dirty="0" err="1"/>
              <a:t>Konsultasi</a:t>
            </a:r>
            <a:r>
              <a:rPr lang="en-US" dirty="0"/>
              <a:t> </a:t>
            </a:r>
            <a:r>
              <a:rPr lang="en-US" dirty="0" err="1"/>
              <a:t>berkelanjutan</a:t>
            </a:r>
            <a:r>
              <a:rPr lang="en-US" dirty="0"/>
              <a:t> </a:t>
            </a:r>
            <a:r>
              <a:rPr lang="en-US" dirty="0" err="1"/>
              <a:t>dengan</a:t>
            </a:r>
            <a:r>
              <a:rPr lang="en-US" dirty="0"/>
              <a:t> </a:t>
            </a:r>
            <a:r>
              <a:rPr lang="en-US" dirty="0" err="1"/>
              <a:t>Gugus</a:t>
            </a:r>
            <a:r>
              <a:rPr lang="en-US" dirty="0"/>
              <a:t> </a:t>
            </a:r>
            <a:r>
              <a:rPr lang="en-US" dirty="0" err="1"/>
              <a:t>Tugas</a:t>
            </a:r>
            <a:r>
              <a:rPr lang="en-US" dirty="0"/>
              <a:t> Nasional </a:t>
            </a:r>
            <a:r>
              <a:rPr lang="en-US" dirty="0" err="1"/>
              <a:t>Penanggulangan</a:t>
            </a:r>
            <a:r>
              <a:rPr lang="en-US" dirty="0"/>
              <a:t> COVID-19</a:t>
            </a:r>
            <a:endParaRPr lang="en-ID" dirty="0"/>
          </a:p>
        </p:txBody>
      </p:sp>
      <p:pic>
        <p:nvPicPr>
          <p:cNvPr id="19" name="Picture 18">
            <a:extLst>
              <a:ext uri="{FF2B5EF4-FFF2-40B4-BE49-F238E27FC236}">
                <a16:creationId xmlns:a16="http://schemas.microsoft.com/office/drawing/2014/main" id="{41549FAD-8A29-4728-951E-A3F740C22B25}"/>
              </a:ext>
            </a:extLst>
          </p:cNvPr>
          <p:cNvPicPr>
            <a:picLocks noChangeAspect="1"/>
          </p:cNvPicPr>
          <p:nvPr/>
        </p:nvPicPr>
        <p:blipFill>
          <a:blip r:embed="rId5"/>
          <a:stretch>
            <a:fillRect/>
          </a:stretch>
        </p:blipFill>
        <p:spPr>
          <a:xfrm>
            <a:off x="4266686" y="2569579"/>
            <a:ext cx="3523124" cy="1655179"/>
          </a:xfrm>
          <a:prstGeom prst="rect">
            <a:avLst/>
          </a:prstGeom>
        </p:spPr>
      </p:pic>
      <p:sp>
        <p:nvSpPr>
          <p:cNvPr id="22" name="AutoShape 4" descr="blob:https://web.whatsapp.com/5dc80b1e-c733-4fc2-9e49-0e60db4a28ff">
            <a:extLst>
              <a:ext uri="{FF2B5EF4-FFF2-40B4-BE49-F238E27FC236}">
                <a16:creationId xmlns:a16="http://schemas.microsoft.com/office/drawing/2014/main" id="{0DF00FE9-508E-4244-991E-90B7A5C59CD6}"/>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D"/>
          </a:p>
        </p:txBody>
      </p:sp>
    </p:spTree>
    <p:extLst>
      <p:ext uri="{BB962C8B-B14F-4D97-AF65-F5344CB8AC3E}">
        <p14:creationId xmlns:p14="http://schemas.microsoft.com/office/powerpoint/2010/main" val="1278893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44FF660-BF44-43B8-A2A0-03812D16D340}"/>
              </a:ext>
            </a:extLst>
          </p:cNvPr>
          <p:cNvPicPr>
            <a:picLocks noChangeAspect="1"/>
          </p:cNvPicPr>
          <p:nvPr/>
        </p:nvPicPr>
        <p:blipFill>
          <a:blip r:embed="rId2"/>
          <a:stretch>
            <a:fillRect/>
          </a:stretch>
        </p:blipFill>
        <p:spPr>
          <a:xfrm>
            <a:off x="1979960" y="2017306"/>
            <a:ext cx="3326443" cy="2182352"/>
          </a:xfrm>
          <a:prstGeom prst="rect">
            <a:avLst/>
          </a:prstGeom>
        </p:spPr>
      </p:pic>
      <p:sp>
        <p:nvSpPr>
          <p:cNvPr id="2" name="Title 1">
            <a:extLst>
              <a:ext uri="{FF2B5EF4-FFF2-40B4-BE49-F238E27FC236}">
                <a16:creationId xmlns:a16="http://schemas.microsoft.com/office/drawing/2014/main" id="{1F121130-CFC7-447F-8663-1EB850331C87}"/>
              </a:ext>
            </a:extLst>
          </p:cNvPr>
          <p:cNvSpPr>
            <a:spLocks noGrp="1"/>
          </p:cNvSpPr>
          <p:nvPr>
            <p:ph type="title"/>
          </p:nvPr>
        </p:nvSpPr>
        <p:spPr/>
        <p:txBody>
          <a:bodyPr/>
          <a:lstStyle/>
          <a:p>
            <a:pPr algn="r"/>
            <a:r>
              <a:rPr lang="en-US" sz="3000" dirty="0">
                <a:solidFill>
                  <a:schemeClr val="bg1"/>
                </a:solidFill>
              </a:rPr>
              <a:t>IOM Support during pandemic</a:t>
            </a:r>
            <a:endParaRPr lang="en-ID" sz="3000" dirty="0">
              <a:solidFill>
                <a:schemeClr val="bg1"/>
              </a:solidFill>
            </a:endParaRPr>
          </a:p>
        </p:txBody>
      </p:sp>
      <p:pic>
        <p:nvPicPr>
          <p:cNvPr id="5" name="Content Placeholder 4">
            <a:extLst>
              <a:ext uri="{FF2B5EF4-FFF2-40B4-BE49-F238E27FC236}">
                <a16:creationId xmlns:a16="http://schemas.microsoft.com/office/drawing/2014/main" id="{42A1D314-2188-439C-AB98-810C54364A67}"/>
              </a:ext>
            </a:extLst>
          </p:cNvPr>
          <p:cNvPicPr>
            <a:picLocks noGrp="1" noChangeAspect="1"/>
          </p:cNvPicPr>
          <p:nvPr>
            <p:ph idx="1"/>
          </p:nvPr>
        </p:nvPicPr>
        <p:blipFill>
          <a:blip r:embed="rId3"/>
          <a:stretch>
            <a:fillRect/>
          </a:stretch>
        </p:blipFill>
        <p:spPr>
          <a:xfrm>
            <a:off x="6658444" y="2010841"/>
            <a:ext cx="1782229" cy="2835875"/>
          </a:xfrm>
          <a:prstGeom prst="rect">
            <a:avLst/>
          </a:prstGeom>
        </p:spPr>
      </p:pic>
      <p:sp>
        <p:nvSpPr>
          <p:cNvPr id="4" name="Slide Number Placeholder 3">
            <a:extLst>
              <a:ext uri="{FF2B5EF4-FFF2-40B4-BE49-F238E27FC236}">
                <a16:creationId xmlns:a16="http://schemas.microsoft.com/office/drawing/2014/main" id="{E036CFA9-5E5A-4577-81F2-FAD4BF3B7B87}"/>
              </a:ext>
            </a:extLst>
          </p:cNvPr>
          <p:cNvSpPr>
            <a:spLocks noGrp="1"/>
          </p:cNvSpPr>
          <p:nvPr>
            <p:ph type="sldNum" sz="quarter" idx="12"/>
          </p:nvPr>
        </p:nvSpPr>
        <p:spPr/>
        <p:txBody>
          <a:bodyPr/>
          <a:lstStyle/>
          <a:p>
            <a:pPr>
              <a:defRPr/>
            </a:pPr>
            <a:fld id="{8FA07BE9-EA66-42A1-B210-4A3E1636650D}" type="slidenum">
              <a:rPr lang="en-US" smtClean="0"/>
              <a:pPr>
                <a:defRPr/>
              </a:pPr>
              <a:t>19</a:t>
            </a:fld>
            <a:endParaRPr lang="en-US"/>
          </a:p>
        </p:txBody>
      </p:sp>
      <p:pic>
        <p:nvPicPr>
          <p:cNvPr id="6" name="Picture 5">
            <a:extLst>
              <a:ext uri="{FF2B5EF4-FFF2-40B4-BE49-F238E27FC236}">
                <a16:creationId xmlns:a16="http://schemas.microsoft.com/office/drawing/2014/main" id="{05D4FE22-6958-446D-AB83-FA2E4F6A5754}"/>
              </a:ext>
            </a:extLst>
          </p:cNvPr>
          <p:cNvPicPr>
            <a:picLocks noChangeAspect="1"/>
          </p:cNvPicPr>
          <p:nvPr/>
        </p:nvPicPr>
        <p:blipFill>
          <a:blip r:embed="rId4"/>
          <a:stretch>
            <a:fillRect/>
          </a:stretch>
        </p:blipFill>
        <p:spPr>
          <a:xfrm>
            <a:off x="8495576" y="2033709"/>
            <a:ext cx="1560864" cy="2024905"/>
          </a:xfrm>
          <a:prstGeom prst="rect">
            <a:avLst/>
          </a:prstGeom>
        </p:spPr>
      </p:pic>
      <p:pic>
        <p:nvPicPr>
          <p:cNvPr id="7" name="Picture 6">
            <a:extLst>
              <a:ext uri="{FF2B5EF4-FFF2-40B4-BE49-F238E27FC236}">
                <a16:creationId xmlns:a16="http://schemas.microsoft.com/office/drawing/2014/main" id="{1FEDD726-B927-4B9A-9981-67622E991FB0}"/>
              </a:ext>
            </a:extLst>
          </p:cNvPr>
          <p:cNvPicPr>
            <a:picLocks noChangeAspect="1"/>
          </p:cNvPicPr>
          <p:nvPr/>
        </p:nvPicPr>
        <p:blipFill>
          <a:blip r:embed="rId5"/>
          <a:stretch>
            <a:fillRect/>
          </a:stretch>
        </p:blipFill>
        <p:spPr>
          <a:xfrm>
            <a:off x="4735803" y="2033708"/>
            <a:ext cx="1898445" cy="2816848"/>
          </a:xfrm>
          <a:prstGeom prst="rect">
            <a:avLst/>
          </a:prstGeom>
        </p:spPr>
      </p:pic>
      <p:sp>
        <p:nvSpPr>
          <p:cNvPr id="8" name="TextBox 7">
            <a:extLst>
              <a:ext uri="{FF2B5EF4-FFF2-40B4-BE49-F238E27FC236}">
                <a16:creationId xmlns:a16="http://schemas.microsoft.com/office/drawing/2014/main" id="{E68FDB32-1BB8-4D2B-81D0-B3A895640B64}"/>
              </a:ext>
            </a:extLst>
          </p:cNvPr>
          <p:cNvSpPr txBox="1"/>
          <p:nvPr/>
        </p:nvSpPr>
        <p:spPr>
          <a:xfrm>
            <a:off x="1979960" y="4204226"/>
            <a:ext cx="2842141" cy="646331"/>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pPr algn="l"/>
            <a:r>
              <a:rPr lang="en-US" sz="1200" dirty="0"/>
              <a:t>Up to 31 December 2021, total of </a:t>
            </a:r>
            <a:r>
              <a:rPr lang="en-US" sz="1200" b="1" dirty="0"/>
              <a:t>3,784</a:t>
            </a:r>
            <a:r>
              <a:rPr lang="en-US" sz="1200" dirty="0"/>
              <a:t> refugees received 1st doses and </a:t>
            </a:r>
            <a:r>
              <a:rPr lang="en-US" sz="1200" b="1" dirty="0"/>
              <a:t>3,141</a:t>
            </a:r>
            <a:r>
              <a:rPr lang="en-US" sz="1200" dirty="0"/>
              <a:t>refugees received  2</a:t>
            </a:r>
            <a:r>
              <a:rPr lang="en-US" sz="1200" baseline="30000" dirty="0"/>
              <a:t>nd</a:t>
            </a:r>
            <a:r>
              <a:rPr lang="en-US" sz="1200" dirty="0"/>
              <a:t> doses</a:t>
            </a:r>
            <a:endParaRPr lang="en-ID" sz="1200" dirty="0"/>
          </a:p>
        </p:txBody>
      </p:sp>
      <p:sp>
        <p:nvSpPr>
          <p:cNvPr id="10" name="TextBox 9">
            <a:extLst>
              <a:ext uri="{FF2B5EF4-FFF2-40B4-BE49-F238E27FC236}">
                <a16:creationId xmlns:a16="http://schemas.microsoft.com/office/drawing/2014/main" id="{BB4BF5CC-317A-4EED-B25D-DDB002232DB4}"/>
              </a:ext>
            </a:extLst>
          </p:cNvPr>
          <p:cNvSpPr txBox="1"/>
          <p:nvPr/>
        </p:nvSpPr>
        <p:spPr>
          <a:xfrm>
            <a:off x="8464868" y="4063756"/>
            <a:ext cx="1945890" cy="769441"/>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pPr algn="l"/>
            <a:r>
              <a:rPr lang="en-US" sz="1100" dirty="0">
                <a:solidFill>
                  <a:schemeClr val="tx1"/>
                </a:solidFill>
              </a:rPr>
              <a:t>Psychosocial activities by refugees to prevent the spreading of covid-19: cloth based mask making</a:t>
            </a:r>
            <a:endParaRPr lang="en-ID" sz="1100" dirty="0">
              <a:solidFill>
                <a:schemeClr val="tx1"/>
              </a:solidFill>
            </a:endParaRPr>
          </a:p>
        </p:txBody>
      </p:sp>
    </p:spTree>
    <p:extLst>
      <p:ext uri="{BB962C8B-B14F-4D97-AF65-F5344CB8AC3E}">
        <p14:creationId xmlns:p14="http://schemas.microsoft.com/office/powerpoint/2010/main" val="21327370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iagram 6"/>
          <p:cNvGraphicFramePr/>
          <p:nvPr>
            <p:extLst>
              <p:ext uri="{D42A27DB-BD31-4B8C-83A1-F6EECF244321}">
                <p14:modId xmlns:p14="http://schemas.microsoft.com/office/powerpoint/2010/main" val="1296470024"/>
              </p:ext>
            </p:extLst>
          </p:nvPr>
        </p:nvGraphicFramePr>
        <p:xfrm>
          <a:off x="2031999" y="719666"/>
          <a:ext cx="9240345"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832812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4" name="Rectangle 2"/>
          <p:cNvSpPr>
            <a:spLocks noGrp="1" noChangeArrowheads="1"/>
          </p:cNvSpPr>
          <p:nvPr>
            <p:ph type="title"/>
          </p:nvPr>
        </p:nvSpPr>
        <p:spPr bwMode="auto">
          <a:xfrm>
            <a:off x="1981200" y="274638"/>
            <a:ext cx="8686800" cy="922114"/>
          </a:xfrm>
          <a:noFill/>
          <a:ln>
            <a:miter lim="800000"/>
            <a:headEnd/>
            <a:tailEnd/>
          </a:ln>
        </p:spPr>
        <p:txBody>
          <a:bodyPr vert="horz" wrap="square" lIns="91440" tIns="45720" rIns="91440" bIns="45720" numCol="1" rtlCol="0" anchor="t" anchorCtr="0" compatLnSpc="1">
            <a:prstTxWarp prst="textNoShape">
              <a:avLst/>
            </a:prstTxWarp>
            <a:normAutofit/>
          </a:bodyPr>
          <a:lstStyle/>
          <a:p>
            <a:r>
              <a:rPr lang="en-US" sz="3400" dirty="0">
                <a:solidFill>
                  <a:schemeClr val="bg1"/>
                </a:solidFill>
              </a:rPr>
              <a:t>COVID-19 Vaccination</a:t>
            </a:r>
            <a:br>
              <a:rPr lang="en-US" sz="3400" dirty="0">
                <a:solidFill>
                  <a:schemeClr val="bg1"/>
                </a:solidFill>
              </a:rPr>
            </a:br>
            <a:endParaRPr lang="en-US" sz="1800" dirty="0">
              <a:solidFill>
                <a:schemeClr val="bg1"/>
              </a:solidFill>
            </a:endParaRPr>
          </a:p>
        </p:txBody>
      </p:sp>
      <p:pic>
        <p:nvPicPr>
          <p:cNvPr id="4" name="Picture 3">
            <a:extLst>
              <a:ext uri="{FF2B5EF4-FFF2-40B4-BE49-F238E27FC236}">
                <a16:creationId xmlns:a16="http://schemas.microsoft.com/office/drawing/2014/main" id="{C72AE94E-C0F0-4047-81D9-5F643FF69348}"/>
              </a:ext>
            </a:extLst>
          </p:cNvPr>
          <p:cNvPicPr>
            <a:picLocks noChangeAspect="1"/>
          </p:cNvPicPr>
          <p:nvPr/>
        </p:nvPicPr>
        <p:blipFill>
          <a:blip r:embed="rId3"/>
          <a:stretch>
            <a:fillRect/>
          </a:stretch>
        </p:blipFill>
        <p:spPr>
          <a:xfrm>
            <a:off x="6168347" y="4005064"/>
            <a:ext cx="4114799" cy="2742128"/>
          </a:xfrm>
          <a:prstGeom prst="rect">
            <a:avLst/>
          </a:prstGeom>
        </p:spPr>
      </p:pic>
      <p:pic>
        <p:nvPicPr>
          <p:cNvPr id="7" name="Picture 6">
            <a:extLst>
              <a:ext uri="{FF2B5EF4-FFF2-40B4-BE49-F238E27FC236}">
                <a16:creationId xmlns:a16="http://schemas.microsoft.com/office/drawing/2014/main" id="{4456B408-28B5-4701-A8B7-DC211691C09D}"/>
              </a:ext>
            </a:extLst>
          </p:cNvPr>
          <p:cNvPicPr>
            <a:picLocks noChangeAspect="1"/>
          </p:cNvPicPr>
          <p:nvPr/>
        </p:nvPicPr>
        <p:blipFill>
          <a:blip r:embed="rId4"/>
          <a:stretch>
            <a:fillRect/>
          </a:stretch>
        </p:blipFill>
        <p:spPr>
          <a:xfrm>
            <a:off x="1908857" y="4005064"/>
            <a:ext cx="4114799" cy="2742128"/>
          </a:xfrm>
          <a:prstGeom prst="rect">
            <a:avLst/>
          </a:prstGeom>
        </p:spPr>
      </p:pic>
      <p:pic>
        <p:nvPicPr>
          <p:cNvPr id="9" name="Picture 8">
            <a:extLst>
              <a:ext uri="{FF2B5EF4-FFF2-40B4-BE49-F238E27FC236}">
                <a16:creationId xmlns:a16="http://schemas.microsoft.com/office/drawing/2014/main" id="{265B34BC-27C9-47A4-A748-80B0AF94C3F3}"/>
              </a:ext>
            </a:extLst>
          </p:cNvPr>
          <p:cNvPicPr>
            <a:picLocks noChangeAspect="1"/>
          </p:cNvPicPr>
          <p:nvPr/>
        </p:nvPicPr>
        <p:blipFill>
          <a:blip r:embed="rId5"/>
          <a:stretch>
            <a:fillRect/>
          </a:stretch>
        </p:blipFill>
        <p:spPr>
          <a:xfrm>
            <a:off x="1908856" y="1196752"/>
            <a:ext cx="4114799" cy="2742128"/>
          </a:xfrm>
          <a:prstGeom prst="rect">
            <a:avLst/>
          </a:prstGeom>
        </p:spPr>
      </p:pic>
      <p:pic>
        <p:nvPicPr>
          <p:cNvPr id="11" name="Picture 10">
            <a:extLst>
              <a:ext uri="{FF2B5EF4-FFF2-40B4-BE49-F238E27FC236}">
                <a16:creationId xmlns:a16="http://schemas.microsoft.com/office/drawing/2014/main" id="{8B091158-A659-492C-95E8-D86AA87BC529}"/>
              </a:ext>
            </a:extLst>
          </p:cNvPr>
          <p:cNvPicPr>
            <a:picLocks noChangeAspect="1"/>
          </p:cNvPicPr>
          <p:nvPr/>
        </p:nvPicPr>
        <p:blipFill>
          <a:blip r:embed="rId6"/>
          <a:stretch>
            <a:fillRect/>
          </a:stretch>
        </p:blipFill>
        <p:spPr>
          <a:xfrm>
            <a:off x="6168347" y="1196753"/>
            <a:ext cx="4114799" cy="2742128"/>
          </a:xfrm>
          <a:prstGeom prst="rect">
            <a:avLst/>
          </a:prstGeom>
        </p:spPr>
      </p:pic>
      <p:sp>
        <p:nvSpPr>
          <p:cNvPr id="8" name="Slide Number Placeholder 5">
            <a:extLst>
              <a:ext uri="{FF2B5EF4-FFF2-40B4-BE49-F238E27FC236}">
                <a16:creationId xmlns:a16="http://schemas.microsoft.com/office/drawing/2014/main" id="{93C874CC-4A1A-4FF3-910F-65B0EE0142CD}"/>
              </a:ext>
            </a:extLst>
          </p:cNvPr>
          <p:cNvSpPr>
            <a:spLocks noGrp="1"/>
          </p:cNvSpPr>
          <p:nvPr>
            <p:ph type="sldNum" sz="quarter" idx="12"/>
          </p:nvPr>
        </p:nvSpPr>
        <p:spPr>
          <a:xfrm>
            <a:off x="8470900" y="6453188"/>
            <a:ext cx="2133600" cy="476250"/>
          </a:xfrm>
        </p:spPr>
        <p:txBody>
          <a:bodyPr/>
          <a:lstStyle/>
          <a:p>
            <a:fld id="{7A42EF0C-DBBB-4256-9922-6BBA22789F11}" type="slidenum">
              <a:rPr lang="en-US"/>
              <a:pPr/>
              <a:t>20</a:t>
            </a:fld>
            <a:endParaRPr lang="en-US" dirty="0"/>
          </a:p>
        </p:txBody>
      </p:sp>
    </p:spTree>
    <p:extLst>
      <p:ext uri="{BB962C8B-B14F-4D97-AF65-F5344CB8AC3E}">
        <p14:creationId xmlns:p14="http://schemas.microsoft.com/office/powerpoint/2010/main" val="23030616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798121" y="2856978"/>
            <a:ext cx="779463" cy="781050"/>
          </a:xfrm>
          <a:prstGeom prst="ellipse">
            <a:avLst/>
          </a:prstGeom>
          <a:solidFill>
            <a:srgbClr val="00009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pic>
        <p:nvPicPr>
          <p:cNvPr id="3" name="Picture 4" descr="FB.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51931" y="2898253"/>
            <a:ext cx="698500"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Oval 3"/>
          <p:cNvSpPr/>
          <p:nvPr/>
        </p:nvSpPr>
        <p:spPr>
          <a:xfrm>
            <a:off x="798121" y="3883296"/>
            <a:ext cx="779463" cy="781050"/>
          </a:xfrm>
          <a:prstGeom prst="ellipse">
            <a:avLst/>
          </a:prstGeom>
          <a:solidFill>
            <a:srgbClr val="00009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pic>
        <p:nvPicPr>
          <p:cNvPr id="5" name="Picture 8" descr="TWITTER-BIRD.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82901" y="4073003"/>
            <a:ext cx="500063"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Oval 5"/>
          <p:cNvSpPr/>
          <p:nvPr/>
        </p:nvSpPr>
        <p:spPr>
          <a:xfrm>
            <a:off x="789924" y="4894215"/>
            <a:ext cx="779463" cy="779463"/>
          </a:xfrm>
          <a:prstGeom prst="ellipse">
            <a:avLst/>
          </a:prstGeom>
          <a:solidFill>
            <a:srgbClr val="00009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pic>
        <p:nvPicPr>
          <p:cNvPr id="7" name="Picture 10" descr="YT.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77899" y="5004544"/>
            <a:ext cx="557213"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11"/>
          <p:cNvSpPr>
            <a:spLocks noChangeArrowheads="1"/>
          </p:cNvSpPr>
          <p:nvPr/>
        </p:nvSpPr>
        <p:spPr bwMode="auto">
          <a:xfrm>
            <a:off x="2006838" y="4073004"/>
            <a:ext cx="186848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dirty="0">
                <a:latin typeface="Calibri" pitchFamily="34" charset="0"/>
                <a:cs typeface="Calibri" pitchFamily="34" charset="0"/>
              </a:rPr>
              <a:t>@</a:t>
            </a:r>
            <a:r>
              <a:rPr lang="en-US" dirty="0" err="1">
                <a:latin typeface="Calibri" pitchFamily="34" charset="0"/>
                <a:cs typeface="Calibri" pitchFamily="34" charset="0"/>
              </a:rPr>
              <a:t>IOM_Indonesia</a:t>
            </a:r>
            <a:r>
              <a:rPr lang="en-US" dirty="0">
                <a:latin typeface="Calibri" pitchFamily="34" charset="0"/>
                <a:cs typeface="Calibri" pitchFamily="34" charset="0"/>
              </a:rPr>
              <a:t> </a:t>
            </a:r>
          </a:p>
        </p:txBody>
      </p:sp>
      <p:sp>
        <p:nvSpPr>
          <p:cNvPr id="9" name="Rectangle 12"/>
          <p:cNvSpPr>
            <a:spLocks noChangeArrowheads="1"/>
          </p:cNvSpPr>
          <p:nvPr/>
        </p:nvSpPr>
        <p:spPr bwMode="auto">
          <a:xfrm>
            <a:off x="2006838" y="3062561"/>
            <a:ext cx="17287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dirty="0" err="1"/>
              <a:t>iomjakarta</a:t>
            </a:r>
            <a:r>
              <a:rPr lang="en-US" dirty="0"/>
              <a:t> </a:t>
            </a:r>
          </a:p>
        </p:txBody>
      </p:sp>
      <p:sp>
        <p:nvSpPr>
          <p:cNvPr id="10" name="Rectangle 13"/>
          <p:cNvSpPr>
            <a:spLocks noChangeArrowheads="1"/>
          </p:cNvSpPr>
          <p:nvPr/>
        </p:nvSpPr>
        <p:spPr bwMode="auto">
          <a:xfrm>
            <a:off x="2032745" y="5185047"/>
            <a:ext cx="199231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dirty="0">
                <a:latin typeface="Calibri" pitchFamily="34" charset="0"/>
                <a:cs typeface="Calibri" pitchFamily="34" charset="0"/>
              </a:rPr>
              <a:t>user/immigration </a:t>
            </a:r>
          </a:p>
        </p:txBody>
      </p:sp>
      <p:cxnSp>
        <p:nvCxnSpPr>
          <p:cNvPr id="12" name="Straight Connector 11"/>
          <p:cNvCxnSpPr/>
          <p:nvPr/>
        </p:nvCxnSpPr>
        <p:spPr>
          <a:xfrm>
            <a:off x="1817925" y="3279255"/>
            <a:ext cx="26127" cy="2971391"/>
          </a:xfrm>
          <a:prstGeom prst="line">
            <a:avLst/>
          </a:prstGeom>
          <a:ln>
            <a:solidFill>
              <a:schemeClr val="bg1">
                <a:lumMod val="85000"/>
              </a:schemeClr>
            </a:solidFill>
          </a:ln>
          <a:effectLst/>
        </p:spPr>
        <p:style>
          <a:lnRef idx="3">
            <a:schemeClr val="dk1"/>
          </a:lnRef>
          <a:fillRef idx="0">
            <a:schemeClr val="dk1"/>
          </a:fillRef>
          <a:effectRef idx="2">
            <a:schemeClr val="dk1"/>
          </a:effectRef>
          <a:fontRef idx="minor">
            <a:schemeClr val="tx1"/>
          </a:fontRef>
        </p:style>
      </p:cxnSp>
      <p:pic>
        <p:nvPicPr>
          <p:cNvPr id="17" name="Picture 16"/>
          <p:cNvPicPr>
            <a:picLocks noChangeAspect="1"/>
          </p:cNvPicPr>
          <p:nvPr/>
        </p:nvPicPr>
        <p:blipFill>
          <a:blip r:embed="rId5"/>
          <a:stretch>
            <a:fillRect/>
          </a:stretch>
        </p:blipFill>
        <p:spPr>
          <a:xfrm>
            <a:off x="8856211" y="798541"/>
            <a:ext cx="3074535" cy="3074534"/>
          </a:xfrm>
          <a:prstGeom prst="rect">
            <a:avLst/>
          </a:prstGeom>
        </p:spPr>
      </p:pic>
      <p:sp>
        <p:nvSpPr>
          <p:cNvPr id="14" name="Oval 13"/>
          <p:cNvSpPr/>
          <p:nvPr/>
        </p:nvSpPr>
        <p:spPr>
          <a:xfrm>
            <a:off x="859418" y="5746998"/>
            <a:ext cx="779463" cy="779463"/>
          </a:xfrm>
          <a:prstGeom prst="ellipse">
            <a:avLst/>
          </a:prstGeom>
          <a:solidFill>
            <a:srgbClr val="00009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pic>
        <p:nvPicPr>
          <p:cNvPr id="3074" name="Picture 2" descr="Image result for vector image perso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23128" y="5946577"/>
            <a:ext cx="443313" cy="437598"/>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3"/>
          <p:cNvSpPr>
            <a:spLocks noChangeArrowheads="1"/>
          </p:cNvSpPr>
          <p:nvPr/>
        </p:nvSpPr>
        <p:spPr bwMode="auto">
          <a:xfrm>
            <a:off x="2092468" y="5981227"/>
            <a:ext cx="199231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dirty="0">
                <a:latin typeface="Calibri" pitchFamily="34" charset="0"/>
                <a:cs typeface="Calibri" pitchFamily="34" charset="0"/>
                <a:hlinkClick r:id="rId7"/>
              </a:rPr>
              <a:t>awijayanti@iom.int</a:t>
            </a:r>
            <a:r>
              <a:rPr lang="en-US" dirty="0">
                <a:latin typeface="Calibri" pitchFamily="34" charset="0"/>
                <a:cs typeface="Calibri" pitchFamily="34" charset="0"/>
              </a:rPr>
              <a:t> </a:t>
            </a:r>
          </a:p>
        </p:txBody>
      </p:sp>
      <p:pic>
        <p:nvPicPr>
          <p:cNvPr id="19" name="Picture 18" descr="C:\Users\psudoyo\AppData\Local\Microsoft\Windows\Temporary Internet Files\Content.IE5\0YE04LBH\IOM-UN_Blue_Bkg_EN.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86470" y="670429"/>
            <a:ext cx="3438588" cy="1384002"/>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http://www.iomvienna.at/sites/default/files/Together.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244030" y="4479403"/>
            <a:ext cx="4947970" cy="21235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95784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TextBox 4"/>
          <p:cNvSpPr txBox="1">
            <a:spLocks noChangeArrowheads="1"/>
          </p:cNvSpPr>
          <p:nvPr/>
        </p:nvSpPr>
        <p:spPr bwMode="auto">
          <a:xfrm>
            <a:off x="131235" y="947738"/>
            <a:ext cx="3409951"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r>
              <a:rPr lang="en-US" sz="3200" b="1" dirty="0"/>
              <a:t>SIAPA IOM</a:t>
            </a:r>
          </a:p>
        </p:txBody>
      </p:sp>
      <p:sp>
        <p:nvSpPr>
          <p:cNvPr id="4100" name="TextBox 5"/>
          <p:cNvSpPr txBox="1">
            <a:spLocks noChangeArrowheads="1"/>
          </p:cNvSpPr>
          <p:nvPr/>
        </p:nvSpPr>
        <p:spPr bwMode="auto">
          <a:xfrm>
            <a:off x="131234" y="1517650"/>
            <a:ext cx="599227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r>
              <a:rPr lang="en-ID" dirty="0" err="1"/>
              <a:t>Didirikan</a:t>
            </a:r>
            <a:r>
              <a:rPr lang="en-ID" dirty="0"/>
              <a:t> </a:t>
            </a:r>
            <a:r>
              <a:rPr lang="en-ID" dirty="0" err="1"/>
              <a:t>sejak</a:t>
            </a:r>
            <a:r>
              <a:rPr lang="en-ID" dirty="0"/>
              <a:t> </a:t>
            </a:r>
            <a:r>
              <a:rPr lang="en-ID" dirty="0" err="1"/>
              <a:t>tahun</a:t>
            </a:r>
            <a:r>
              <a:rPr lang="en-ID" dirty="0"/>
              <a:t> 1951, IOM </a:t>
            </a:r>
            <a:r>
              <a:rPr lang="en-ID" dirty="0" err="1"/>
              <a:t>adalah</a:t>
            </a:r>
            <a:r>
              <a:rPr lang="en-ID" dirty="0"/>
              <a:t> </a:t>
            </a:r>
            <a:r>
              <a:rPr lang="en-ID" dirty="0" err="1"/>
              <a:t>Organisasi</a:t>
            </a:r>
            <a:r>
              <a:rPr lang="en-ID" dirty="0"/>
              <a:t> </a:t>
            </a:r>
            <a:r>
              <a:rPr lang="en-ID" dirty="0" err="1"/>
              <a:t>Internasional</a:t>
            </a:r>
            <a:r>
              <a:rPr lang="en-ID" dirty="0"/>
              <a:t>– Badan PBB yang </a:t>
            </a:r>
            <a:r>
              <a:rPr lang="en-ID" dirty="0" err="1"/>
              <a:t>menangani</a:t>
            </a:r>
            <a:r>
              <a:rPr lang="en-ID" dirty="0"/>
              <a:t> </a:t>
            </a:r>
            <a:r>
              <a:rPr lang="en-ID" dirty="0" err="1"/>
              <a:t>isu</a:t>
            </a:r>
            <a:r>
              <a:rPr lang="en-ID" dirty="0"/>
              <a:t> </a:t>
            </a:r>
            <a:r>
              <a:rPr lang="en-ID" dirty="0" err="1"/>
              <a:t>migrasi</a:t>
            </a:r>
            <a:endParaRPr lang="en-US" dirty="0"/>
          </a:p>
        </p:txBody>
      </p:sp>
      <p:sp>
        <p:nvSpPr>
          <p:cNvPr id="4101" name="TextBox 6"/>
          <p:cNvSpPr txBox="1">
            <a:spLocks noChangeArrowheads="1"/>
          </p:cNvSpPr>
          <p:nvPr/>
        </p:nvSpPr>
        <p:spPr bwMode="auto">
          <a:xfrm>
            <a:off x="131235" y="3216275"/>
            <a:ext cx="3409951"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r>
              <a:rPr lang="en-US" sz="3200" b="1" dirty="0"/>
              <a:t>MISI IOM</a:t>
            </a:r>
          </a:p>
        </p:txBody>
      </p:sp>
      <p:sp>
        <p:nvSpPr>
          <p:cNvPr id="4102" name="TextBox 7"/>
          <p:cNvSpPr txBox="1">
            <a:spLocks noChangeArrowheads="1"/>
          </p:cNvSpPr>
          <p:nvPr/>
        </p:nvSpPr>
        <p:spPr bwMode="auto">
          <a:xfrm>
            <a:off x="131234" y="3720247"/>
            <a:ext cx="477308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r>
              <a:rPr lang="en-ID" dirty="0" err="1"/>
              <a:t>Migrasi</a:t>
            </a:r>
            <a:r>
              <a:rPr lang="en-ID" dirty="0"/>
              <a:t> yang </a:t>
            </a:r>
            <a:r>
              <a:rPr lang="en-ID" dirty="0" err="1"/>
              <a:t>berperikemanusiaan</a:t>
            </a:r>
            <a:r>
              <a:rPr lang="en-ID" dirty="0"/>
              <a:t> dan </a:t>
            </a:r>
            <a:r>
              <a:rPr lang="en-ID" dirty="0" err="1"/>
              <a:t>teratur</a:t>
            </a:r>
            <a:r>
              <a:rPr lang="en-ID" dirty="0"/>
              <a:t> yang </a:t>
            </a:r>
            <a:r>
              <a:rPr lang="en-ID" dirty="0" err="1"/>
              <a:t>bermanfaat</a:t>
            </a:r>
            <a:r>
              <a:rPr lang="en-ID" dirty="0"/>
              <a:t> </a:t>
            </a:r>
            <a:r>
              <a:rPr lang="en-ID" dirty="0" err="1"/>
              <a:t>bagi</a:t>
            </a:r>
            <a:r>
              <a:rPr lang="en-ID" dirty="0"/>
              <a:t> </a:t>
            </a:r>
            <a:r>
              <a:rPr lang="en-ID" dirty="0" err="1"/>
              <a:t>semua</a:t>
            </a:r>
            <a:r>
              <a:rPr lang="en-ID" dirty="0"/>
              <a:t>.</a:t>
            </a:r>
            <a:endParaRPr lang="en-US" dirty="0"/>
          </a:p>
        </p:txBody>
      </p:sp>
      <p:cxnSp>
        <p:nvCxnSpPr>
          <p:cNvPr id="10" name="Straight Connector 9"/>
          <p:cNvCxnSpPr/>
          <p:nvPr/>
        </p:nvCxnSpPr>
        <p:spPr>
          <a:xfrm>
            <a:off x="131235" y="2903538"/>
            <a:ext cx="5630333" cy="0"/>
          </a:xfrm>
          <a:prstGeom prst="line">
            <a:avLst/>
          </a:prstGeom>
          <a:ln w="3175" cmpd="sng">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5761567" y="1171575"/>
            <a:ext cx="0" cy="4832350"/>
          </a:xfrm>
          <a:prstGeom prst="line">
            <a:avLst/>
          </a:prstGeom>
          <a:ln w="3175" cmpd="sng"/>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131235" y="4297363"/>
            <a:ext cx="5630333" cy="0"/>
          </a:xfrm>
          <a:prstGeom prst="line">
            <a:avLst/>
          </a:prstGeom>
          <a:ln w="3175" cmpd="sng">
            <a:solidFill>
              <a:schemeClr val="tx2"/>
            </a:solidFill>
          </a:ln>
          <a:effectLst/>
        </p:spPr>
        <p:style>
          <a:lnRef idx="2">
            <a:schemeClr val="accent1"/>
          </a:lnRef>
          <a:fillRef idx="0">
            <a:schemeClr val="accent1"/>
          </a:fillRef>
          <a:effectRef idx="1">
            <a:schemeClr val="accent1"/>
          </a:effectRef>
          <a:fontRef idx="minor">
            <a:schemeClr val="tx1"/>
          </a:fontRef>
        </p:style>
      </p:cxnSp>
      <p:pic>
        <p:nvPicPr>
          <p:cNvPr id="4106" name="Picture 2" descr="HIT0267.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189133" y="1293813"/>
            <a:ext cx="5545667" cy="300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7" name="Rectangle 8"/>
          <p:cNvSpPr>
            <a:spLocks noChangeArrowheads="1"/>
          </p:cNvSpPr>
          <p:nvPr/>
        </p:nvSpPr>
        <p:spPr bwMode="auto">
          <a:xfrm>
            <a:off x="6123517" y="4548191"/>
            <a:ext cx="554566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t>One hundred and thirty four Czech refugees depart Rome for Australia on 20 June 1962.</a:t>
            </a:r>
          </a:p>
        </p:txBody>
      </p:sp>
      <p:sp>
        <p:nvSpPr>
          <p:cNvPr id="11" name="Rectangle 10"/>
          <p:cNvSpPr/>
          <p:nvPr/>
        </p:nvSpPr>
        <p:spPr>
          <a:xfrm>
            <a:off x="6091768" y="4249741"/>
            <a:ext cx="1856317" cy="261937"/>
          </a:xfrm>
          <a:prstGeom prst="rect">
            <a:avLst/>
          </a:prstGeom>
        </p:spPr>
        <p:txBody>
          <a:bodyPr>
            <a:spAutoFit/>
          </a:bodyPr>
          <a:lstStyle/>
          <a:p>
            <a:pPr fontAlgn="auto">
              <a:spcBef>
                <a:spcPts val="0"/>
              </a:spcBef>
              <a:spcAft>
                <a:spcPts val="0"/>
              </a:spcAft>
              <a:defRPr/>
            </a:pPr>
            <a:r>
              <a:rPr lang="en-US" sz="1050" b="1" dirty="0">
                <a:latin typeface="+mn-lt"/>
                <a:cs typeface="+mn-cs"/>
              </a:rPr>
              <a:t>© IOM, 1960</a:t>
            </a:r>
          </a:p>
        </p:txBody>
      </p:sp>
      <p:pic>
        <p:nvPicPr>
          <p:cNvPr id="13" name="Picture 12" descr="C:\Users\psudoyo\AppData\Local\Microsoft\Windows\Temporary Internet Files\Content.IE5\0YE04LBH\IOM-UN_Blue_Bkg_EN.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802" y="5069312"/>
            <a:ext cx="3962399" cy="12394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07110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TextBox 2"/>
          <p:cNvSpPr txBox="1">
            <a:spLocks noChangeArrowheads="1"/>
          </p:cNvSpPr>
          <p:nvPr/>
        </p:nvSpPr>
        <p:spPr bwMode="auto">
          <a:xfrm>
            <a:off x="131233" y="947738"/>
            <a:ext cx="518099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r>
              <a:rPr lang="en-US" sz="3200" b="1" dirty="0" err="1"/>
              <a:t>Apa</a:t>
            </a:r>
            <a:r>
              <a:rPr lang="en-US" sz="3200" b="1" dirty="0"/>
              <a:t> yang IOM </a:t>
            </a:r>
            <a:r>
              <a:rPr lang="en-US" sz="3200" b="1" dirty="0" err="1"/>
              <a:t>lakukan</a:t>
            </a:r>
            <a:endParaRPr lang="en-US" sz="3200" b="1" dirty="0"/>
          </a:p>
        </p:txBody>
      </p:sp>
      <p:sp>
        <p:nvSpPr>
          <p:cNvPr id="6148" name="TextBox 4"/>
          <p:cNvSpPr txBox="1">
            <a:spLocks noChangeArrowheads="1"/>
          </p:cNvSpPr>
          <p:nvPr/>
        </p:nvSpPr>
        <p:spPr bwMode="auto">
          <a:xfrm>
            <a:off x="131235" y="1517650"/>
            <a:ext cx="789516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r>
              <a:rPr lang="en-US" dirty="0"/>
              <a:t>IOM </a:t>
            </a:r>
            <a:r>
              <a:rPr lang="en-US" dirty="0" err="1"/>
              <a:t>bersama</a:t>
            </a:r>
            <a:r>
              <a:rPr lang="en-US" dirty="0"/>
              <a:t> </a:t>
            </a:r>
            <a:r>
              <a:rPr lang="en-US" dirty="0" err="1"/>
              <a:t>dengan</a:t>
            </a:r>
            <a:r>
              <a:rPr lang="en-US" dirty="0"/>
              <a:t> Partners dan Masyarakat </a:t>
            </a:r>
            <a:r>
              <a:rPr lang="en-US" dirty="0" err="1"/>
              <a:t>internasional</a:t>
            </a:r>
            <a:r>
              <a:rPr lang="en-US" dirty="0"/>
              <a:t> </a:t>
            </a:r>
            <a:r>
              <a:rPr lang="en-US" dirty="0" err="1"/>
              <a:t>melakukan</a:t>
            </a:r>
            <a:r>
              <a:rPr lang="en-US" dirty="0"/>
              <a:t>: </a:t>
            </a:r>
          </a:p>
        </p:txBody>
      </p:sp>
      <p:cxnSp>
        <p:nvCxnSpPr>
          <p:cNvPr id="6" name="Straight Connector 5"/>
          <p:cNvCxnSpPr/>
          <p:nvPr/>
        </p:nvCxnSpPr>
        <p:spPr>
          <a:xfrm>
            <a:off x="131235" y="2903538"/>
            <a:ext cx="6136217" cy="0"/>
          </a:xfrm>
          <a:prstGeom prst="line">
            <a:avLst/>
          </a:prstGeom>
          <a:ln w="3175" cmpd="sng">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6150" name="TextBox 6"/>
          <p:cNvSpPr txBox="1">
            <a:spLocks noChangeArrowheads="1"/>
          </p:cNvSpPr>
          <p:nvPr/>
        </p:nvSpPr>
        <p:spPr bwMode="auto">
          <a:xfrm>
            <a:off x="139702" y="2316441"/>
            <a:ext cx="613621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r>
              <a:rPr lang="en-ID" dirty="0" err="1"/>
              <a:t>Membantu</a:t>
            </a:r>
            <a:r>
              <a:rPr lang="en-ID" dirty="0"/>
              <a:t> </a:t>
            </a:r>
            <a:r>
              <a:rPr lang="en-ID" dirty="0" err="1"/>
              <a:t>pemerintah</a:t>
            </a:r>
            <a:r>
              <a:rPr lang="en-ID" dirty="0"/>
              <a:t> </a:t>
            </a:r>
            <a:r>
              <a:rPr lang="en-ID" dirty="0" err="1"/>
              <a:t>dalam</a:t>
            </a:r>
            <a:r>
              <a:rPr lang="en-ID" dirty="0"/>
              <a:t> </a:t>
            </a:r>
            <a:r>
              <a:rPr lang="en-ID" dirty="0" err="1"/>
              <a:t>menangani</a:t>
            </a:r>
            <a:r>
              <a:rPr lang="en-ID" dirty="0"/>
              <a:t> </a:t>
            </a:r>
            <a:r>
              <a:rPr lang="en-ID" dirty="0" err="1"/>
              <a:t>tantangan</a:t>
            </a:r>
            <a:r>
              <a:rPr lang="en-ID" dirty="0"/>
              <a:t> </a:t>
            </a:r>
            <a:r>
              <a:rPr lang="en-ID" dirty="0" err="1"/>
              <a:t>migrasi</a:t>
            </a:r>
            <a:r>
              <a:rPr lang="en-ID" dirty="0"/>
              <a:t>,</a:t>
            </a:r>
          </a:p>
        </p:txBody>
      </p:sp>
      <p:sp>
        <p:nvSpPr>
          <p:cNvPr id="6151" name="TextBox 7"/>
          <p:cNvSpPr txBox="1">
            <a:spLocks noChangeArrowheads="1"/>
          </p:cNvSpPr>
          <p:nvPr/>
        </p:nvSpPr>
        <p:spPr bwMode="auto">
          <a:xfrm>
            <a:off x="122767" y="3059668"/>
            <a:ext cx="613621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r>
              <a:rPr lang="en-ID" dirty="0" err="1"/>
              <a:t>Meningkatkan</a:t>
            </a:r>
            <a:r>
              <a:rPr lang="en-ID" dirty="0"/>
              <a:t> </a:t>
            </a:r>
            <a:r>
              <a:rPr lang="en-ID" dirty="0" err="1"/>
              <a:t>pemahaman</a:t>
            </a:r>
            <a:r>
              <a:rPr lang="en-ID" dirty="0"/>
              <a:t> </a:t>
            </a:r>
            <a:r>
              <a:rPr lang="en-ID" dirty="0" err="1"/>
              <a:t>tentang</a:t>
            </a:r>
            <a:r>
              <a:rPr lang="en-ID" dirty="0"/>
              <a:t> </a:t>
            </a:r>
            <a:r>
              <a:rPr lang="en-ID" dirty="0" err="1"/>
              <a:t>isu</a:t>
            </a:r>
            <a:r>
              <a:rPr lang="en-ID" dirty="0"/>
              <a:t> </a:t>
            </a:r>
            <a:r>
              <a:rPr lang="en-ID" dirty="0" err="1"/>
              <a:t>migrasi</a:t>
            </a:r>
            <a:r>
              <a:rPr lang="en-ID" dirty="0"/>
              <a:t>, </a:t>
            </a:r>
            <a:endParaRPr lang="en-US" dirty="0"/>
          </a:p>
        </p:txBody>
      </p:sp>
      <p:cxnSp>
        <p:nvCxnSpPr>
          <p:cNvPr id="11" name="Straight Connector 10"/>
          <p:cNvCxnSpPr/>
          <p:nvPr/>
        </p:nvCxnSpPr>
        <p:spPr>
          <a:xfrm>
            <a:off x="131235" y="3665538"/>
            <a:ext cx="6136217" cy="0"/>
          </a:xfrm>
          <a:prstGeom prst="line">
            <a:avLst/>
          </a:prstGeom>
          <a:ln w="3175" cmpd="sng">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6153" name="TextBox 11"/>
          <p:cNvSpPr txBox="1">
            <a:spLocks noChangeArrowheads="1"/>
          </p:cNvSpPr>
          <p:nvPr/>
        </p:nvSpPr>
        <p:spPr bwMode="auto">
          <a:xfrm>
            <a:off x="139702" y="3796620"/>
            <a:ext cx="552026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r>
              <a:rPr lang="en-ID" dirty="0" err="1"/>
              <a:t>Mendorong</a:t>
            </a:r>
            <a:r>
              <a:rPr lang="en-ID" dirty="0"/>
              <a:t> </a:t>
            </a:r>
            <a:r>
              <a:rPr lang="en-ID" dirty="0" err="1"/>
              <a:t>pembangunan</a:t>
            </a:r>
            <a:r>
              <a:rPr lang="en-ID" dirty="0"/>
              <a:t> </a:t>
            </a:r>
            <a:r>
              <a:rPr lang="en-ID" dirty="0" err="1"/>
              <a:t>sosial</a:t>
            </a:r>
            <a:r>
              <a:rPr lang="en-ID" dirty="0"/>
              <a:t> dan </a:t>
            </a:r>
            <a:r>
              <a:rPr lang="en-ID" dirty="0" err="1"/>
              <a:t>ekonomi</a:t>
            </a:r>
            <a:r>
              <a:rPr lang="en-ID" dirty="0"/>
              <a:t> </a:t>
            </a:r>
            <a:r>
              <a:rPr lang="en-ID" dirty="0" err="1"/>
              <a:t>melalui</a:t>
            </a:r>
            <a:r>
              <a:rPr lang="en-ID" dirty="0"/>
              <a:t> </a:t>
            </a:r>
            <a:r>
              <a:rPr lang="en-ID" dirty="0" err="1"/>
              <a:t>migrasi</a:t>
            </a:r>
            <a:r>
              <a:rPr lang="en-ID" dirty="0"/>
              <a:t> , </a:t>
            </a:r>
            <a:endParaRPr lang="en-US" dirty="0"/>
          </a:p>
        </p:txBody>
      </p:sp>
      <p:cxnSp>
        <p:nvCxnSpPr>
          <p:cNvPr id="13" name="Straight Connector 12"/>
          <p:cNvCxnSpPr/>
          <p:nvPr/>
        </p:nvCxnSpPr>
        <p:spPr>
          <a:xfrm>
            <a:off x="131235" y="4625975"/>
            <a:ext cx="6136217" cy="0"/>
          </a:xfrm>
          <a:prstGeom prst="line">
            <a:avLst/>
          </a:prstGeom>
          <a:ln w="3175" cmpd="sng">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6155" name="TextBox 13"/>
          <p:cNvSpPr txBox="1">
            <a:spLocks noChangeArrowheads="1"/>
          </p:cNvSpPr>
          <p:nvPr/>
        </p:nvSpPr>
        <p:spPr bwMode="auto">
          <a:xfrm>
            <a:off x="139702" y="4782919"/>
            <a:ext cx="552026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r>
              <a:rPr lang="en-ID" dirty="0" err="1"/>
              <a:t>Menegakkan</a:t>
            </a:r>
            <a:r>
              <a:rPr lang="en-ID" dirty="0"/>
              <a:t> </a:t>
            </a:r>
            <a:r>
              <a:rPr lang="en-ID" dirty="0" err="1"/>
              <a:t>martabat</a:t>
            </a:r>
            <a:r>
              <a:rPr lang="en-ID" dirty="0"/>
              <a:t> </a:t>
            </a:r>
            <a:r>
              <a:rPr lang="en-ID" dirty="0" err="1"/>
              <a:t>serta</a:t>
            </a:r>
            <a:r>
              <a:rPr lang="en-ID" dirty="0"/>
              <a:t> </a:t>
            </a:r>
            <a:r>
              <a:rPr lang="en-ID" dirty="0" err="1"/>
              <a:t>kesejahteraan</a:t>
            </a:r>
            <a:r>
              <a:rPr lang="en-ID" dirty="0"/>
              <a:t> </a:t>
            </a:r>
            <a:r>
              <a:rPr lang="en-ID" dirty="0" err="1"/>
              <a:t>migran</a:t>
            </a:r>
            <a:r>
              <a:rPr lang="en-ID" dirty="0"/>
              <a:t>, </a:t>
            </a:r>
            <a:r>
              <a:rPr lang="en-ID" dirty="0" err="1"/>
              <a:t>keluarganya</a:t>
            </a:r>
            <a:r>
              <a:rPr lang="en-ID" dirty="0"/>
              <a:t>, dan </a:t>
            </a:r>
            <a:r>
              <a:rPr lang="en-ID" dirty="0" err="1"/>
              <a:t>komunitasnya</a:t>
            </a:r>
            <a:endParaRPr lang="en-US" dirty="0"/>
          </a:p>
        </p:txBody>
      </p:sp>
      <p:cxnSp>
        <p:nvCxnSpPr>
          <p:cNvPr id="19" name="Straight Connector 18"/>
          <p:cNvCxnSpPr/>
          <p:nvPr/>
        </p:nvCxnSpPr>
        <p:spPr>
          <a:xfrm>
            <a:off x="6267451" y="2098676"/>
            <a:ext cx="0" cy="3330574"/>
          </a:xfrm>
          <a:prstGeom prst="line">
            <a:avLst/>
          </a:prstGeom>
          <a:ln w="3175" cmpd="sng"/>
          <a:effectLst/>
        </p:spPr>
        <p:style>
          <a:lnRef idx="2">
            <a:schemeClr val="accent1"/>
          </a:lnRef>
          <a:fillRef idx="0">
            <a:schemeClr val="accent1"/>
          </a:fillRef>
          <a:effectRef idx="1">
            <a:schemeClr val="accent1"/>
          </a:effectRef>
          <a:fontRef idx="minor">
            <a:schemeClr val="tx1"/>
          </a:fontRef>
        </p:style>
      </p:cxnSp>
      <p:pic>
        <p:nvPicPr>
          <p:cNvPr id="6157" name="Picture 1" descr="MIQ0063.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510868" y="2135188"/>
            <a:ext cx="5469467" cy="2735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8" name="Rectangle 14"/>
          <p:cNvSpPr>
            <a:spLocks noChangeArrowheads="1"/>
          </p:cNvSpPr>
          <p:nvPr/>
        </p:nvSpPr>
        <p:spPr bwMode="auto">
          <a:xfrm>
            <a:off x="6402917" y="5213351"/>
            <a:ext cx="554566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t>Khalil Ibrahim, 48, a Syrian refugee from Aleppo and one of the beneficiaries of the tents donated by the Japanese government.</a:t>
            </a:r>
          </a:p>
        </p:txBody>
      </p:sp>
      <p:sp>
        <p:nvSpPr>
          <p:cNvPr id="16" name="Rectangle 15"/>
          <p:cNvSpPr/>
          <p:nvPr/>
        </p:nvSpPr>
        <p:spPr>
          <a:xfrm>
            <a:off x="6369051" y="4914900"/>
            <a:ext cx="1856316" cy="261938"/>
          </a:xfrm>
          <a:prstGeom prst="rect">
            <a:avLst/>
          </a:prstGeom>
        </p:spPr>
        <p:txBody>
          <a:bodyPr>
            <a:spAutoFit/>
          </a:bodyPr>
          <a:lstStyle/>
          <a:p>
            <a:pPr fontAlgn="auto">
              <a:spcBef>
                <a:spcPts val="0"/>
              </a:spcBef>
              <a:spcAft>
                <a:spcPts val="0"/>
              </a:spcAft>
              <a:defRPr/>
            </a:pPr>
            <a:r>
              <a:rPr lang="en-US" sz="1050" b="1" dirty="0">
                <a:latin typeface="+mn-lt"/>
                <a:cs typeface="+mn-cs"/>
              </a:rPr>
              <a:t>© IOM, 2014</a:t>
            </a:r>
          </a:p>
        </p:txBody>
      </p:sp>
      <p:pic>
        <p:nvPicPr>
          <p:cNvPr id="17" name="Picture 16" descr="C:\Users\psudoyo\AppData\Local\Microsoft\Windows\Temporary Internet Files\Content.IE5\0YE04LBH\IOM-UN_Blue_Bkg_EN.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86187" y="228599"/>
            <a:ext cx="3962399" cy="123947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B195CB5A-DBE8-46F5-A0AF-329D6450FC31}"/>
              </a:ext>
            </a:extLst>
          </p:cNvPr>
          <p:cNvSpPr txBox="1"/>
          <p:nvPr/>
        </p:nvSpPr>
        <p:spPr>
          <a:xfrm>
            <a:off x="272143" y="5910943"/>
            <a:ext cx="1861457" cy="369332"/>
          </a:xfrm>
          <a:prstGeom prst="rect">
            <a:avLst/>
          </a:prstGeom>
          <a:noFill/>
        </p:spPr>
        <p:txBody>
          <a:bodyPr wrap="square" rtlCol="0">
            <a:spAutoFit/>
          </a:bodyPr>
          <a:lstStyle/>
          <a:p>
            <a:r>
              <a:rPr lang="en-US" dirty="0">
                <a:hlinkClick r:id="rId5" action="ppaction://hlinkfile"/>
              </a:rPr>
              <a:t>IOM Video</a:t>
            </a:r>
            <a:endParaRPr lang="en-ID" dirty="0"/>
          </a:p>
        </p:txBody>
      </p:sp>
    </p:spTree>
    <p:extLst>
      <p:ext uri="{BB962C8B-B14F-4D97-AF65-F5344CB8AC3E}">
        <p14:creationId xmlns:p14="http://schemas.microsoft.com/office/powerpoint/2010/main" val="37669007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 name="Oval 158"/>
          <p:cNvSpPr/>
          <p:nvPr/>
        </p:nvSpPr>
        <p:spPr>
          <a:xfrm>
            <a:off x="372260" y="1540478"/>
            <a:ext cx="732365" cy="746039"/>
          </a:xfrm>
          <a:prstGeom prst="ellipse">
            <a:avLst/>
          </a:prstGeom>
          <a:solidFill>
            <a:schemeClr val="bg2"/>
          </a:solidFill>
        </p:spPr>
        <p:style>
          <a:lnRef idx="0">
            <a:schemeClr val="lt1">
              <a:hueOff val="0"/>
              <a:satOff val="0"/>
              <a:lumOff val="0"/>
              <a:alphaOff val="0"/>
            </a:schemeClr>
          </a:lnRef>
          <a:fillRef idx="3">
            <a:schemeClr val="accent3">
              <a:alpha val="50000"/>
              <a:hueOff val="0"/>
              <a:satOff val="0"/>
              <a:lumOff val="0"/>
              <a:alphaOff val="0"/>
            </a:schemeClr>
          </a:fillRef>
          <a:effectRef idx="0">
            <a:schemeClr val="accent3">
              <a:alpha val="50000"/>
              <a:hueOff val="0"/>
              <a:satOff val="0"/>
              <a:lumOff val="0"/>
              <a:alphaOff val="0"/>
            </a:schemeClr>
          </a:effectRef>
          <a:fontRef idx="minor">
            <a:schemeClr val="tx1"/>
          </a:fontRef>
        </p:style>
      </p:sp>
      <p:grpSp>
        <p:nvGrpSpPr>
          <p:cNvPr id="160" name="Group 159"/>
          <p:cNvGrpSpPr/>
          <p:nvPr/>
        </p:nvGrpSpPr>
        <p:grpSpPr>
          <a:xfrm>
            <a:off x="740253" y="1670611"/>
            <a:ext cx="4899816" cy="1169924"/>
            <a:chOff x="1021794" y="1250"/>
            <a:chExt cx="4899816" cy="1169924"/>
          </a:xfrm>
        </p:grpSpPr>
        <p:sp>
          <p:nvSpPr>
            <p:cNvPr id="177" name="Rectangle 176"/>
            <p:cNvSpPr/>
            <p:nvPr/>
          </p:nvSpPr>
          <p:spPr>
            <a:xfrm>
              <a:off x="1021794" y="257275"/>
              <a:ext cx="4875990" cy="91389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78" name="Rectangle 177"/>
            <p:cNvSpPr/>
            <p:nvPr/>
          </p:nvSpPr>
          <p:spPr>
            <a:xfrm>
              <a:off x="1045620" y="1250"/>
              <a:ext cx="4875990" cy="91389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15240" rIns="0" bIns="15240" numCol="1" spcCol="1270" anchor="ctr" anchorCtr="0">
              <a:noAutofit/>
            </a:bodyPr>
            <a:lstStyle/>
            <a:p>
              <a:pPr lvl="0" algn="l" defTabSz="533400">
                <a:lnSpc>
                  <a:spcPct val="90000"/>
                </a:lnSpc>
                <a:spcBef>
                  <a:spcPct val="0"/>
                </a:spcBef>
                <a:spcAft>
                  <a:spcPct val="35000"/>
                </a:spcAft>
              </a:pPr>
              <a:r>
                <a:rPr lang="en-US" sz="1100" b="1" u="none" kern="1200" dirty="0">
                  <a:ln w="0"/>
                  <a:solidFill>
                    <a:schemeClr val="tx1"/>
                  </a:solidFill>
                  <a:latin typeface="+mj-lt"/>
                </a:rPr>
                <a:t>Brussels, Belgium 1951</a:t>
              </a:r>
              <a:endParaRPr lang="en-US" sz="1100" b="1" u="none" kern="1200" dirty="0">
                <a:ln w="0"/>
                <a:solidFill>
                  <a:schemeClr val="tx1"/>
                </a:solidFill>
              </a:endParaRPr>
            </a:p>
          </p:txBody>
        </p:sp>
      </p:grpSp>
      <p:sp>
        <p:nvSpPr>
          <p:cNvPr id="161" name="Oval 160"/>
          <p:cNvSpPr/>
          <p:nvPr/>
        </p:nvSpPr>
        <p:spPr>
          <a:xfrm>
            <a:off x="372260" y="2454378"/>
            <a:ext cx="732365" cy="746039"/>
          </a:xfrm>
          <a:prstGeom prst="ellipse">
            <a:avLst/>
          </a:prstGeom>
          <a:solidFill>
            <a:schemeClr val="accent6">
              <a:lumMod val="20000"/>
              <a:lumOff val="80000"/>
            </a:schemeClr>
          </a:solidFill>
        </p:spPr>
        <p:style>
          <a:lnRef idx="0">
            <a:schemeClr val="lt1">
              <a:hueOff val="0"/>
              <a:satOff val="0"/>
              <a:lumOff val="0"/>
              <a:alphaOff val="0"/>
            </a:schemeClr>
          </a:lnRef>
          <a:fillRef idx="3">
            <a:schemeClr val="accent3">
              <a:alpha val="50000"/>
              <a:hueOff val="2812566"/>
              <a:satOff val="-4220"/>
              <a:lumOff val="-686"/>
              <a:alphaOff val="0"/>
            </a:schemeClr>
          </a:fillRef>
          <a:effectRef idx="0">
            <a:schemeClr val="accent3">
              <a:alpha val="50000"/>
              <a:hueOff val="2812566"/>
              <a:satOff val="-4220"/>
              <a:lumOff val="-686"/>
              <a:alphaOff val="0"/>
            </a:schemeClr>
          </a:effectRef>
          <a:fontRef idx="minor">
            <a:schemeClr val="tx1"/>
          </a:fontRef>
        </p:style>
      </p:sp>
      <p:grpSp>
        <p:nvGrpSpPr>
          <p:cNvPr id="162" name="Group 161"/>
          <p:cNvGrpSpPr/>
          <p:nvPr/>
        </p:nvGrpSpPr>
        <p:grpSpPr>
          <a:xfrm>
            <a:off x="777570" y="2558344"/>
            <a:ext cx="4875991" cy="913899"/>
            <a:chOff x="1045620" y="915150"/>
            <a:chExt cx="4875990" cy="913899"/>
          </a:xfrm>
        </p:grpSpPr>
        <p:sp>
          <p:nvSpPr>
            <p:cNvPr id="175" name="Rectangle 174"/>
            <p:cNvSpPr/>
            <p:nvPr/>
          </p:nvSpPr>
          <p:spPr>
            <a:xfrm>
              <a:off x="1045620" y="915150"/>
              <a:ext cx="4875990" cy="91389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76" name="Rectangle 175"/>
            <p:cNvSpPr/>
            <p:nvPr/>
          </p:nvSpPr>
          <p:spPr>
            <a:xfrm>
              <a:off x="1045620" y="915150"/>
              <a:ext cx="4875990" cy="91389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15240" rIns="0" bIns="15240" numCol="1" spcCol="1270" anchor="ctr" anchorCtr="0">
              <a:noAutofit/>
            </a:bodyPr>
            <a:lstStyle/>
            <a:p>
              <a:pPr lvl="0" algn="l" defTabSz="533400">
                <a:lnSpc>
                  <a:spcPct val="90000"/>
                </a:lnSpc>
                <a:spcBef>
                  <a:spcPct val="0"/>
                </a:spcBef>
                <a:spcAft>
                  <a:spcPct val="35000"/>
                </a:spcAft>
              </a:pPr>
              <a:r>
                <a:rPr lang="en-US" sz="1100" b="1" u="none" kern="1200" dirty="0">
                  <a:ln w="0"/>
                  <a:solidFill>
                    <a:schemeClr val="tx1"/>
                  </a:solidFill>
                  <a:latin typeface="+mj-lt"/>
                </a:rPr>
                <a:t>HQ in Geneva</a:t>
              </a:r>
            </a:p>
          </p:txBody>
        </p:sp>
      </p:grpSp>
      <p:sp>
        <p:nvSpPr>
          <p:cNvPr id="163" name="Oval 162"/>
          <p:cNvSpPr/>
          <p:nvPr/>
        </p:nvSpPr>
        <p:spPr>
          <a:xfrm>
            <a:off x="372260" y="3368277"/>
            <a:ext cx="732365" cy="746039"/>
          </a:xfrm>
          <a:prstGeom prst="ellipse">
            <a:avLst/>
          </a:prstGeom>
          <a:solidFill>
            <a:schemeClr val="accent2">
              <a:lumMod val="20000"/>
              <a:lumOff val="80000"/>
            </a:schemeClr>
          </a:solidFill>
        </p:spPr>
        <p:style>
          <a:lnRef idx="0">
            <a:schemeClr val="lt1">
              <a:hueOff val="0"/>
              <a:satOff val="0"/>
              <a:lumOff val="0"/>
              <a:alphaOff val="0"/>
            </a:schemeClr>
          </a:lnRef>
          <a:fillRef idx="3">
            <a:schemeClr val="accent3">
              <a:alpha val="50000"/>
              <a:hueOff val="5625132"/>
              <a:satOff val="-8440"/>
              <a:lumOff val="-1373"/>
              <a:alphaOff val="0"/>
            </a:schemeClr>
          </a:fillRef>
          <a:effectRef idx="0">
            <a:schemeClr val="accent3">
              <a:alpha val="50000"/>
              <a:hueOff val="5625132"/>
              <a:satOff val="-8440"/>
              <a:lumOff val="-1373"/>
              <a:alphaOff val="0"/>
            </a:schemeClr>
          </a:effectRef>
          <a:fontRef idx="minor">
            <a:schemeClr val="tx1"/>
          </a:fontRef>
        </p:style>
      </p:sp>
      <p:grpSp>
        <p:nvGrpSpPr>
          <p:cNvPr id="164" name="Group 163"/>
          <p:cNvGrpSpPr/>
          <p:nvPr/>
        </p:nvGrpSpPr>
        <p:grpSpPr>
          <a:xfrm>
            <a:off x="778002" y="3390416"/>
            <a:ext cx="4875991" cy="913899"/>
            <a:chOff x="1045620" y="1829050"/>
            <a:chExt cx="4875990" cy="913899"/>
          </a:xfrm>
        </p:grpSpPr>
        <p:sp>
          <p:nvSpPr>
            <p:cNvPr id="173" name="Rectangle 172"/>
            <p:cNvSpPr/>
            <p:nvPr/>
          </p:nvSpPr>
          <p:spPr>
            <a:xfrm>
              <a:off x="1045620" y="1829050"/>
              <a:ext cx="4875990" cy="91389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74" name="Rectangle 173"/>
            <p:cNvSpPr/>
            <p:nvPr/>
          </p:nvSpPr>
          <p:spPr>
            <a:xfrm>
              <a:off x="1045620" y="1829050"/>
              <a:ext cx="4875990" cy="91389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15240" rIns="0" bIns="15240" numCol="1" spcCol="1270" anchor="ctr" anchorCtr="0">
              <a:noAutofit/>
            </a:bodyPr>
            <a:lstStyle/>
            <a:p>
              <a:pPr lvl="0" algn="l" defTabSz="533400">
                <a:lnSpc>
                  <a:spcPct val="90000"/>
                </a:lnSpc>
                <a:spcBef>
                  <a:spcPct val="0"/>
                </a:spcBef>
                <a:spcAft>
                  <a:spcPct val="35000"/>
                </a:spcAft>
              </a:pPr>
              <a:r>
                <a:rPr lang="en-US" sz="1100" b="1" u="none" kern="1200" dirty="0">
                  <a:ln w="0"/>
                  <a:solidFill>
                    <a:schemeClr val="tx1"/>
                  </a:solidFill>
                  <a:latin typeface="+mj-lt"/>
                </a:rPr>
                <a:t>&gt; 400 field offices in more than </a:t>
              </a:r>
            </a:p>
            <a:p>
              <a:pPr lvl="0" algn="l" defTabSz="533400">
                <a:lnSpc>
                  <a:spcPct val="90000"/>
                </a:lnSpc>
                <a:spcBef>
                  <a:spcPct val="0"/>
                </a:spcBef>
                <a:spcAft>
                  <a:spcPct val="35000"/>
                </a:spcAft>
              </a:pPr>
              <a:r>
                <a:rPr lang="en-US" sz="1100" b="1" u="none" kern="1200" dirty="0">
                  <a:ln w="0"/>
                  <a:solidFill>
                    <a:schemeClr val="tx1"/>
                  </a:solidFill>
                  <a:latin typeface="+mj-lt"/>
                </a:rPr>
                <a:t>150 countries</a:t>
              </a:r>
            </a:p>
          </p:txBody>
        </p:sp>
      </p:grpSp>
      <p:sp>
        <p:nvSpPr>
          <p:cNvPr id="165" name="Oval 164"/>
          <p:cNvSpPr/>
          <p:nvPr/>
        </p:nvSpPr>
        <p:spPr>
          <a:xfrm>
            <a:off x="372260" y="4282177"/>
            <a:ext cx="732365" cy="746039"/>
          </a:xfrm>
          <a:prstGeom prst="ellipse">
            <a:avLst/>
          </a:prstGeom>
          <a:solidFill>
            <a:schemeClr val="accent2">
              <a:lumMod val="40000"/>
              <a:lumOff val="60000"/>
            </a:schemeClr>
          </a:solidFill>
        </p:spPr>
        <p:style>
          <a:lnRef idx="0">
            <a:schemeClr val="lt1">
              <a:hueOff val="0"/>
              <a:satOff val="0"/>
              <a:lumOff val="0"/>
              <a:alphaOff val="0"/>
            </a:schemeClr>
          </a:lnRef>
          <a:fillRef idx="3">
            <a:schemeClr val="accent3">
              <a:alpha val="50000"/>
              <a:hueOff val="8437698"/>
              <a:satOff val="-12660"/>
              <a:lumOff val="-2059"/>
              <a:alphaOff val="0"/>
            </a:schemeClr>
          </a:fillRef>
          <a:effectRef idx="0">
            <a:schemeClr val="accent3">
              <a:alpha val="50000"/>
              <a:hueOff val="8437698"/>
              <a:satOff val="-12660"/>
              <a:lumOff val="-2059"/>
              <a:alphaOff val="0"/>
            </a:schemeClr>
          </a:effectRef>
          <a:fontRef idx="minor">
            <a:schemeClr val="tx1"/>
          </a:fontRef>
        </p:style>
      </p:sp>
      <p:grpSp>
        <p:nvGrpSpPr>
          <p:cNvPr id="166" name="Group 165"/>
          <p:cNvGrpSpPr/>
          <p:nvPr/>
        </p:nvGrpSpPr>
        <p:grpSpPr>
          <a:xfrm>
            <a:off x="806146" y="4410893"/>
            <a:ext cx="4875991" cy="913899"/>
            <a:chOff x="1045620" y="2742949"/>
            <a:chExt cx="4875990" cy="913899"/>
          </a:xfrm>
        </p:grpSpPr>
        <p:sp>
          <p:nvSpPr>
            <p:cNvPr id="171" name="Rectangle 170"/>
            <p:cNvSpPr/>
            <p:nvPr/>
          </p:nvSpPr>
          <p:spPr>
            <a:xfrm>
              <a:off x="1045620" y="2742949"/>
              <a:ext cx="4875990" cy="91389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72" name="Rectangle 171"/>
            <p:cNvSpPr/>
            <p:nvPr/>
          </p:nvSpPr>
          <p:spPr>
            <a:xfrm>
              <a:off x="1045620" y="2742949"/>
              <a:ext cx="4875990" cy="91389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15240" rIns="0" bIns="15240" numCol="1" spcCol="1270" anchor="ctr" anchorCtr="0">
              <a:noAutofit/>
            </a:bodyPr>
            <a:lstStyle/>
            <a:p>
              <a:pPr lvl="0" algn="l" defTabSz="533400">
                <a:lnSpc>
                  <a:spcPct val="90000"/>
                </a:lnSpc>
                <a:spcBef>
                  <a:spcPct val="0"/>
                </a:spcBef>
                <a:spcAft>
                  <a:spcPct val="35000"/>
                </a:spcAft>
              </a:pPr>
              <a:r>
                <a:rPr lang="en-US" sz="1100" b="1" u="none" kern="1200" dirty="0">
                  <a:ln w="0"/>
                  <a:solidFill>
                    <a:schemeClr val="tx1"/>
                  </a:solidFill>
                  <a:latin typeface="+mj-lt"/>
                </a:rPr>
                <a:t>166 member countries</a:t>
              </a:r>
            </a:p>
          </p:txBody>
        </p:sp>
      </p:grpSp>
      <p:grpSp>
        <p:nvGrpSpPr>
          <p:cNvPr id="168" name="Group 167"/>
          <p:cNvGrpSpPr/>
          <p:nvPr/>
        </p:nvGrpSpPr>
        <p:grpSpPr>
          <a:xfrm>
            <a:off x="535864" y="5341668"/>
            <a:ext cx="4875991" cy="913899"/>
            <a:chOff x="1045620" y="3656849"/>
            <a:chExt cx="4875990" cy="913899"/>
          </a:xfrm>
        </p:grpSpPr>
        <p:sp>
          <p:nvSpPr>
            <p:cNvPr id="169" name="Rectangle 168"/>
            <p:cNvSpPr/>
            <p:nvPr/>
          </p:nvSpPr>
          <p:spPr>
            <a:xfrm>
              <a:off x="1045620" y="3656849"/>
              <a:ext cx="4875990" cy="91389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70" name="Rectangle 169"/>
            <p:cNvSpPr/>
            <p:nvPr/>
          </p:nvSpPr>
          <p:spPr>
            <a:xfrm>
              <a:off x="1045620" y="3656849"/>
              <a:ext cx="4875990" cy="91389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15240" rIns="0" bIns="15240" numCol="1" spcCol="1270" anchor="ctr" anchorCtr="0">
              <a:noAutofit/>
            </a:bodyPr>
            <a:lstStyle/>
            <a:p>
              <a:pPr lvl="0" algn="l" defTabSz="533400">
                <a:lnSpc>
                  <a:spcPct val="90000"/>
                </a:lnSpc>
                <a:spcBef>
                  <a:spcPct val="0"/>
                </a:spcBef>
                <a:spcAft>
                  <a:spcPct val="35000"/>
                </a:spcAft>
              </a:pPr>
              <a:r>
                <a:rPr lang="en-US" sz="1100" b="1" u="sng" kern="1200" dirty="0">
                  <a:ln w="0"/>
                  <a:solidFill>
                    <a:srgbClr val="FFFF00"/>
                  </a:solidFill>
                  <a:latin typeface="+mj-lt"/>
                  <a:hlinkClick r:id="rId3"/>
                </a:rPr>
                <a:t>www.iom.int</a:t>
              </a:r>
              <a:r>
                <a:rPr lang="en-US" sz="1100" b="1" u="sng" kern="1200" dirty="0">
                  <a:ln w="0"/>
                  <a:solidFill>
                    <a:srgbClr val="FFFF00"/>
                  </a:solidFill>
                  <a:latin typeface="+mj-lt"/>
                </a:rPr>
                <a:t>   </a:t>
              </a:r>
            </a:p>
            <a:p>
              <a:pPr lvl="0" algn="l" defTabSz="533400">
                <a:lnSpc>
                  <a:spcPct val="90000"/>
                </a:lnSpc>
                <a:spcBef>
                  <a:spcPct val="0"/>
                </a:spcBef>
                <a:spcAft>
                  <a:spcPct val="35000"/>
                </a:spcAft>
              </a:pPr>
              <a:r>
                <a:rPr lang="en-US" sz="1100" b="1" u="sng" kern="1200" dirty="0">
                  <a:ln w="0"/>
                  <a:solidFill>
                    <a:srgbClr val="FFFF00"/>
                  </a:solidFill>
                  <a:latin typeface="+mj-lt"/>
                  <a:hlinkClick r:id="rId4"/>
                </a:rPr>
                <a:t>www.iom.or.id</a:t>
              </a:r>
              <a:endParaRPr lang="en-US" sz="1100" b="1" u="sng" kern="1200" dirty="0">
                <a:ln w="0"/>
                <a:solidFill>
                  <a:srgbClr val="FFFF00"/>
                </a:solidFill>
                <a:latin typeface="+mj-lt"/>
              </a:endParaRPr>
            </a:p>
          </p:txBody>
        </p:sp>
      </p:grpSp>
      <p:cxnSp>
        <p:nvCxnSpPr>
          <p:cNvPr id="180" name="Straight Connector 179"/>
          <p:cNvCxnSpPr/>
          <p:nvPr/>
        </p:nvCxnSpPr>
        <p:spPr>
          <a:xfrm flipH="1">
            <a:off x="2618261" y="1445226"/>
            <a:ext cx="18364" cy="4568396"/>
          </a:xfrm>
          <a:prstGeom prst="line">
            <a:avLst/>
          </a:prstGeom>
          <a:ln>
            <a:solidFill>
              <a:schemeClr val="bg1">
                <a:lumMod val="75000"/>
              </a:schemeClr>
            </a:solidFill>
          </a:ln>
          <a:effectLst/>
        </p:spPr>
        <p:style>
          <a:lnRef idx="3">
            <a:schemeClr val="dk1"/>
          </a:lnRef>
          <a:fillRef idx="0">
            <a:schemeClr val="dk1"/>
          </a:fillRef>
          <a:effectRef idx="2">
            <a:schemeClr val="dk1"/>
          </a:effectRef>
          <a:fontRef idx="minor">
            <a:schemeClr val="tx1"/>
          </a:fontRef>
        </p:style>
      </p:cxnSp>
      <p:graphicFrame>
        <p:nvGraphicFramePr>
          <p:cNvPr id="179" name="Diagram 178"/>
          <p:cNvGraphicFramePr/>
          <p:nvPr>
            <p:extLst/>
          </p:nvPr>
        </p:nvGraphicFramePr>
        <p:xfrm>
          <a:off x="7226774" y="252551"/>
          <a:ext cx="5529628" cy="35705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 name="Picture 1"/>
          <p:cNvPicPr>
            <a:picLocks noChangeAspect="1"/>
          </p:cNvPicPr>
          <p:nvPr/>
        </p:nvPicPr>
        <p:blipFill>
          <a:blip r:embed="rId10"/>
          <a:stretch>
            <a:fillRect/>
          </a:stretch>
        </p:blipFill>
        <p:spPr>
          <a:xfrm>
            <a:off x="2819383" y="1225857"/>
            <a:ext cx="9217951" cy="5243014"/>
          </a:xfrm>
          <a:prstGeom prst="rect">
            <a:avLst/>
          </a:prstGeom>
        </p:spPr>
      </p:pic>
      <p:pic>
        <p:nvPicPr>
          <p:cNvPr id="25" name="Picture 24" descr="C:\Users\psudoyo\AppData\Local\Microsoft\Windows\Temporary Internet Files\Content.IE5\0YE04LBH\IOM-UN_Blue_Bkg_EN.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72223" y="149346"/>
            <a:ext cx="3962399" cy="12394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79121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11072" y="992971"/>
            <a:ext cx="6685161" cy="44950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Right Arrow 17"/>
          <p:cNvSpPr/>
          <p:nvPr/>
        </p:nvSpPr>
        <p:spPr>
          <a:xfrm>
            <a:off x="133003" y="2619"/>
            <a:ext cx="4721628" cy="1980700"/>
          </a:xfrm>
          <a:prstGeom prst="rightArrow">
            <a:avLst/>
          </a:prstGeom>
          <a:ln/>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1600" b="1" dirty="0">
                <a:solidFill>
                  <a:schemeClr val="tx1"/>
                </a:solidFill>
                <a:latin typeface="Calibri" pitchFamily="34" charset="0"/>
                <a:cs typeface="Calibri" pitchFamily="34" charset="0"/>
              </a:rPr>
              <a:t>Indonesia </a:t>
            </a:r>
            <a:r>
              <a:rPr lang="en-US" sz="1600" b="1" dirty="0" err="1">
                <a:solidFill>
                  <a:schemeClr val="tx1"/>
                </a:solidFill>
                <a:latin typeface="Calibri" pitchFamily="34" charset="0"/>
                <a:cs typeface="Calibri" pitchFamily="34" charset="0"/>
              </a:rPr>
              <a:t>sebagai</a:t>
            </a:r>
            <a:r>
              <a:rPr lang="en-US" sz="1600" b="1" dirty="0">
                <a:solidFill>
                  <a:schemeClr val="tx1"/>
                </a:solidFill>
                <a:latin typeface="Calibri" pitchFamily="34" charset="0"/>
                <a:cs typeface="Calibri" pitchFamily="34" charset="0"/>
              </a:rPr>
              <a:t> Negara Transit </a:t>
            </a:r>
            <a:r>
              <a:rPr lang="en-US" sz="1600" b="1" dirty="0" err="1">
                <a:solidFill>
                  <a:schemeClr val="tx1"/>
                </a:solidFill>
                <a:latin typeface="Calibri" pitchFamily="34" charset="0"/>
                <a:cs typeface="Calibri" pitchFamily="34" charset="0"/>
              </a:rPr>
              <a:t>bagi</a:t>
            </a:r>
            <a:r>
              <a:rPr lang="en-US" sz="1600" b="1" dirty="0">
                <a:solidFill>
                  <a:schemeClr val="tx1"/>
                </a:solidFill>
                <a:latin typeface="Calibri" pitchFamily="34" charset="0"/>
                <a:cs typeface="Calibri" pitchFamily="34" charset="0"/>
              </a:rPr>
              <a:t> </a:t>
            </a:r>
            <a:r>
              <a:rPr lang="en-US" sz="1600" b="1" dirty="0" err="1">
                <a:solidFill>
                  <a:schemeClr val="tx1"/>
                </a:solidFill>
                <a:latin typeface="Calibri" pitchFamily="34" charset="0"/>
                <a:cs typeface="Calibri" pitchFamily="34" charset="0"/>
              </a:rPr>
              <a:t>Pengungi</a:t>
            </a:r>
            <a:r>
              <a:rPr lang="en-US" sz="1600" b="1" dirty="0">
                <a:solidFill>
                  <a:schemeClr val="tx1"/>
                </a:solidFill>
                <a:latin typeface="Calibri" pitchFamily="34" charset="0"/>
                <a:cs typeface="Calibri" pitchFamily="34" charset="0"/>
              </a:rPr>
              <a:t> yang </a:t>
            </a:r>
            <a:r>
              <a:rPr lang="en-US" sz="1600" b="1" dirty="0" err="1">
                <a:solidFill>
                  <a:schemeClr val="tx1"/>
                </a:solidFill>
                <a:latin typeface="Calibri" pitchFamily="34" charset="0"/>
                <a:cs typeface="Calibri" pitchFamily="34" charset="0"/>
              </a:rPr>
              <a:t>diselundupkan</a:t>
            </a:r>
            <a:r>
              <a:rPr lang="en-US" sz="1600" b="1" dirty="0">
                <a:solidFill>
                  <a:schemeClr val="tx1"/>
                </a:solidFill>
                <a:latin typeface="Calibri" pitchFamily="34" charset="0"/>
                <a:cs typeface="Calibri" pitchFamily="34" charset="0"/>
              </a:rPr>
              <a:t> </a:t>
            </a:r>
            <a:r>
              <a:rPr lang="en-US" sz="1600" b="1" dirty="0" err="1">
                <a:solidFill>
                  <a:schemeClr val="tx1"/>
                </a:solidFill>
                <a:latin typeface="Calibri" pitchFamily="34" charset="0"/>
                <a:cs typeface="Calibri" pitchFamily="34" charset="0"/>
              </a:rPr>
              <a:t>dari</a:t>
            </a:r>
            <a:r>
              <a:rPr lang="en-US" sz="1600" b="1" dirty="0">
                <a:solidFill>
                  <a:schemeClr val="tx1"/>
                </a:solidFill>
                <a:latin typeface="Calibri" pitchFamily="34" charset="0"/>
                <a:cs typeface="Calibri" pitchFamily="34" charset="0"/>
              </a:rPr>
              <a:t> negara </a:t>
            </a:r>
            <a:r>
              <a:rPr lang="en-US" sz="1600" b="1" dirty="0" err="1">
                <a:solidFill>
                  <a:schemeClr val="tx1"/>
                </a:solidFill>
                <a:latin typeface="Calibri" pitchFamily="34" charset="0"/>
                <a:cs typeface="Calibri" pitchFamily="34" charset="0"/>
              </a:rPr>
              <a:t>asal</a:t>
            </a:r>
            <a:endParaRPr lang="en-US" sz="1600" b="1" dirty="0">
              <a:solidFill>
                <a:schemeClr val="tx1"/>
              </a:solidFill>
              <a:latin typeface="Calibri" pitchFamily="34" charset="0"/>
              <a:cs typeface="Calibri" pitchFamily="34" charset="0"/>
            </a:endParaRPr>
          </a:p>
        </p:txBody>
      </p:sp>
      <p:graphicFrame>
        <p:nvGraphicFramePr>
          <p:cNvPr id="10" name="Diagram 9"/>
          <p:cNvGraphicFramePr/>
          <p:nvPr>
            <p:extLst/>
          </p:nvPr>
        </p:nvGraphicFramePr>
        <p:xfrm>
          <a:off x="0" y="196758"/>
          <a:ext cx="11596231" cy="73426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6" name="Right Arrow 15"/>
          <p:cNvSpPr/>
          <p:nvPr/>
        </p:nvSpPr>
        <p:spPr>
          <a:xfrm>
            <a:off x="133002" y="1980702"/>
            <a:ext cx="4721629" cy="1985937"/>
          </a:xfrm>
          <a:prstGeom prst="rightArrow">
            <a:avLst/>
          </a:prstGeom>
          <a:ln/>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1600" b="1" dirty="0" err="1">
                <a:solidFill>
                  <a:schemeClr val="tx1"/>
                </a:solidFill>
                <a:latin typeface="Calibri" pitchFamily="34" charset="0"/>
                <a:cs typeface="Calibri" pitchFamily="34" charset="0"/>
              </a:rPr>
              <a:t>Konteks</a:t>
            </a:r>
            <a:r>
              <a:rPr lang="en-US" sz="1600" b="1" dirty="0">
                <a:solidFill>
                  <a:schemeClr val="tx1"/>
                </a:solidFill>
                <a:latin typeface="Calibri" pitchFamily="34" charset="0"/>
                <a:cs typeface="Calibri" pitchFamily="34" charset="0"/>
              </a:rPr>
              <a:t> </a:t>
            </a:r>
            <a:r>
              <a:rPr lang="en-US" sz="1600" b="1" dirty="0" err="1">
                <a:solidFill>
                  <a:schemeClr val="tx1"/>
                </a:solidFill>
                <a:latin typeface="Calibri" pitchFamily="34" charset="0"/>
                <a:cs typeface="Calibri" pitchFamily="34" charset="0"/>
              </a:rPr>
              <a:t>Geografis</a:t>
            </a:r>
            <a:r>
              <a:rPr lang="en-US" sz="1600" b="1" dirty="0">
                <a:solidFill>
                  <a:schemeClr val="tx1"/>
                </a:solidFill>
                <a:latin typeface="Calibri" pitchFamily="34" charset="0"/>
                <a:cs typeface="Calibri" pitchFamily="34" charset="0"/>
              </a:rPr>
              <a:t>: </a:t>
            </a:r>
            <a:r>
              <a:rPr lang="en-US" sz="1600" b="1" dirty="0" err="1">
                <a:solidFill>
                  <a:schemeClr val="tx1"/>
                </a:solidFill>
                <a:latin typeface="Calibri" pitchFamily="34" charset="0"/>
                <a:cs typeface="Calibri" pitchFamily="34" charset="0"/>
              </a:rPr>
              <a:t>Terletak</a:t>
            </a:r>
            <a:r>
              <a:rPr lang="en-US" sz="1600" b="1" dirty="0">
                <a:solidFill>
                  <a:schemeClr val="tx1"/>
                </a:solidFill>
                <a:latin typeface="Calibri" pitchFamily="34" charset="0"/>
                <a:cs typeface="Calibri" pitchFamily="34" charset="0"/>
              </a:rPr>
              <a:t> </a:t>
            </a:r>
            <a:r>
              <a:rPr lang="en-US" sz="1600" b="1" dirty="0" err="1">
                <a:solidFill>
                  <a:schemeClr val="tx1"/>
                </a:solidFill>
                <a:latin typeface="Calibri" pitchFamily="34" charset="0"/>
                <a:cs typeface="Calibri" pitchFamily="34" charset="0"/>
              </a:rPr>
              <a:t>Diantara</a:t>
            </a:r>
            <a:r>
              <a:rPr lang="en-US" sz="1600" b="1" dirty="0">
                <a:solidFill>
                  <a:schemeClr val="tx1"/>
                </a:solidFill>
                <a:latin typeface="Calibri" pitchFamily="34" charset="0"/>
                <a:cs typeface="Calibri" pitchFamily="34" charset="0"/>
              </a:rPr>
              <a:t> 2 </a:t>
            </a:r>
            <a:r>
              <a:rPr lang="en-US" sz="1600" b="1" dirty="0" err="1">
                <a:solidFill>
                  <a:schemeClr val="tx1"/>
                </a:solidFill>
                <a:latin typeface="Calibri" pitchFamily="34" charset="0"/>
                <a:cs typeface="Calibri" pitchFamily="34" charset="0"/>
              </a:rPr>
              <a:t>Benua</a:t>
            </a:r>
            <a:r>
              <a:rPr lang="en-US" sz="1600" b="1" dirty="0">
                <a:solidFill>
                  <a:schemeClr val="tx1"/>
                </a:solidFill>
                <a:latin typeface="Calibri" pitchFamily="34" charset="0"/>
                <a:cs typeface="Calibri" pitchFamily="34" charset="0"/>
              </a:rPr>
              <a:t> dan 2 Samudra; </a:t>
            </a:r>
            <a:r>
              <a:rPr lang="en-US" sz="1600" b="1" dirty="0" err="1">
                <a:solidFill>
                  <a:schemeClr val="tx1"/>
                </a:solidFill>
                <a:latin typeface="Calibri" pitchFamily="34" charset="0"/>
                <a:cs typeface="Calibri" pitchFamily="34" charset="0"/>
              </a:rPr>
              <a:t>berbatasan</a:t>
            </a:r>
            <a:r>
              <a:rPr lang="en-US" sz="1600" b="1" dirty="0">
                <a:solidFill>
                  <a:schemeClr val="tx1"/>
                </a:solidFill>
                <a:latin typeface="Calibri" pitchFamily="34" charset="0"/>
                <a:cs typeface="Calibri" pitchFamily="34" charset="0"/>
              </a:rPr>
              <a:t> </a:t>
            </a:r>
            <a:r>
              <a:rPr lang="en-US" sz="1600" b="1" dirty="0" err="1">
                <a:solidFill>
                  <a:schemeClr val="tx1"/>
                </a:solidFill>
                <a:latin typeface="Calibri" pitchFamily="34" charset="0"/>
                <a:cs typeface="Calibri" pitchFamily="34" charset="0"/>
              </a:rPr>
              <a:t>langsung</a:t>
            </a:r>
            <a:r>
              <a:rPr lang="en-US" sz="1600" b="1" dirty="0">
                <a:solidFill>
                  <a:schemeClr val="tx1"/>
                </a:solidFill>
                <a:latin typeface="Calibri" pitchFamily="34" charset="0"/>
                <a:cs typeface="Calibri" pitchFamily="34" charset="0"/>
              </a:rPr>
              <a:t> </a:t>
            </a:r>
            <a:r>
              <a:rPr lang="en-US" sz="1600" b="1" dirty="0" err="1">
                <a:solidFill>
                  <a:schemeClr val="tx1"/>
                </a:solidFill>
                <a:latin typeface="Calibri" pitchFamily="34" charset="0"/>
                <a:cs typeface="Calibri" pitchFamily="34" charset="0"/>
              </a:rPr>
              <a:t>dengan</a:t>
            </a:r>
            <a:r>
              <a:rPr lang="en-US" sz="1600" b="1" dirty="0">
                <a:solidFill>
                  <a:schemeClr val="tx1"/>
                </a:solidFill>
                <a:latin typeface="Calibri" pitchFamily="34" charset="0"/>
                <a:cs typeface="Calibri" pitchFamily="34" charset="0"/>
              </a:rPr>
              <a:t> </a:t>
            </a:r>
            <a:r>
              <a:rPr lang="en-US" sz="1600" b="1" dirty="0" err="1">
                <a:solidFill>
                  <a:schemeClr val="tx1"/>
                </a:solidFill>
                <a:latin typeface="Calibri" pitchFamily="34" charset="0"/>
                <a:cs typeface="Calibri" pitchFamily="34" charset="0"/>
              </a:rPr>
              <a:t>beberapa</a:t>
            </a:r>
            <a:r>
              <a:rPr lang="en-US" sz="1600" b="1" dirty="0">
                <a:solidFill>
                  <a:schemeClr val="tx1"/>
                </a:solidFill>
                <a:latin typeface="Calibri" pitchFamily="34" charset="0"/>
                <a:cs typeface="Calibri" pitchFamily="34" charset="0"/>
              </a:rPr>
              <a:t> negara, dan </a:t>
            </a:r>
            <a:r>
              <a:rPr lang="en-US" sz="1600" b="1" dirty="0" err="1">
                <a:solidFill>
                  <a:schemeClr val="tx1"/>
                </a:solidFill>
                <a:latin typeface="Calibri" pitchFamily="34" charset="0"/>
                <a:cs typeface="Calibri" pitchFamily="34" charset="0"/>
              </a:rPr>
              <a:t>Memiliki</a:t>
            </a:r>
            <a:r>
              <a:rPr lang="en-US" sz="1600" b="1" dirty="0">
                <a:solidFill>
                  <a:schemeClr val="tx1"/>
                </a:solidFill>
                <a:latin typeface="Calibri" pitchFamily="34" charset="0"/>
                <a:cs typeface="Calibri" pitchFamily="34" charset="0"/>
              </a:rPr>
              <a:t> </a:t>
            </a:r>
            <a:r>
              <a:rPr lang="en-US" sz="1600" b="1" dirty="0" err="1">
                <a:solidFill>
                  <a:schemeClr val="tx1"/>
                </a:solidFill>
                <a:latin typeface="Calibri" pitchFamily="34" charset="0"/>
                <a:cs typeface="Calibri" pitchFamily="34" charset="0"/>
              </a:rPr>
              <a:t>garis</a:t>
            </a:r>
            <a:r>
              <a:rPr lang="en-US" sz="1600" b="1" dirty="0">
                <a:solidFill>
                  <a:schemeClr val="tx1"/>
                </a:solidFill>
                <a:latin typeface="Calibri" pitchFamily="34" charset="0"/>
                <a:cs typeface="Calibri" pitchFamily="34" charset="0"/>
              </a:rPr>
              <a:t> </a:t>
            </a:r>
            <a:r>
              <a:rPr lang="en-US" sz="1600" b="1" dirty="0" err="1">
                <a:solidFill>
                  <a:schemeClr val="tx1"/>
                </a:solidFill>
                <a:latin typeface="Calibri" pitchFamily="34" charset="0"/>
                <a:cs typeface="Calibri" pitchFamily="34" charset="0"/>
              </a:rPr>
              <a:t>pantai</a:t>
            </a:r>
            <a:r>
              <a:rPr lang="en-US" sz="1600" b="1" dirty="0">
                <a:solidFill>
                  <a:schemeClr val="tx1"/>
                </a:solidFill>
                <a:latin typeface="Calibri" pitchFamily="34" charset="0"/>
                <a:cs typeface="Calibri" pitchFamily="34" charset="0"/>
              </a:rPr>
              <a:t> Panjang </a:t>
            </a:r>
          </a:p>
        </p:txBody>
      </p:sp>
      <p:sp>
        <p:nvSpPr>
          <p:cNvPr id="17" name="Right Arrow 16"/>
          <p:cNvSpPr/>
          <p:nvPr/>
        </p:nvSpPr>
        <p:spPr>
          <a:xfrm>
            <a:off x="156736" y="3966639"/>
            <a:ext cx="5180035" cy="2891363"/>
          </a:xfrm>
          <a:prstGeom prst="rightArrow">
            <a:avLst/>
          </a:prstGeom>
          <a:ln/>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1600" b="1" dirty="0" err="1">
                <a:solidFill>
                  <a:schemeClr val="tx1"/>
                </a:solidFill>
                <a:latin typeface="Calibri" pitchFamily="34" charset="0"/>
                <a:cs typeface="Calibri" pitchFamily="34" charset="0"/>
              </a:rPr>
              <a:t>Menampung</a:t>
            </a:r>
            <a:r>
              <a:rPr lang="en-US" sz="1600" b="1" dirty="0">
                <a:solidFill>
                  <a:schemeClr val="tx1"/>
                </a:solidFill>
                <a:latin typeface="Calibri" pitchFamily="34" charset="0"/>
                <a:cs typeface="Calibri" pitchFamily="34" charset="0"/>
              </a:rPr>
              <a:t> </a:t>
            </a:r>
            <a:r>
              <a:rPr lang="en-US" sz="1600" b="1" dirty="0" err="1">
                <a:solidFill>
                  <a:schemeClr val="tx1"/>
                </a:solidFill>
                <a:latin typeface="Calibri" pitchFamily="34" charset="0"/>
                <a:cs typeface="Calibri" pitchFamily="34" charset="0"/>
              </a:rPr>
              <a:t>sekitar</a:t>
            </a:r>
            <a:r>
              <a:rPr lang="en-US" sz="1600" b="1" dirty="0">
                <a:solidFill>
                  <a:schemeClr val="tx1"/>
                </a:solidFill>
                <a:latin typeface="Calibri" pitchFamily="34" charset="0"/>
                <a:cs typeface="Calibri" pitchFamily="34" charset="0"/>
              </a:rPr>
              <a:t> </a:t>
            </a:r>
            <a:r>
              <a:rPr lang="en-US" sz="1600" b="1" dirty="0">
                <a:solidFill>
                  <a:srgbClr val="FF0000"/>
                </a:solidFill>
                <a:latin typeface="Calibri" pitchFamily="34" charset="0"/>
                <a:cs typeface="Calibri" pitchFamily="34" charset="0"/>
              </a:rPr>
              <a:t>13,000</a:t>
            </a:r>
            <a:r>
              <a:rPr lang="en-US" sz="1600" b="1" dirty="0">
                <a:solidFill>
                  <a:schemeClr val="tx1"/>
                </a:solidFill>
                <a:latin typeface="Calibri" pitchFamily="34" charset="0"/>
                <a:cs typeface="Calibri" pitchFamily="34" charset="0"/>
              </a:rPr>
              <a:t> </a:t>
            </a:r>
            <a:r>
              <a:rPr lang="en-US" sz="1600" b="1" dirty="0">
                <a:solidFill>
                  <a:srgbClr val="C00000"/>
                </a:solidFill>
                <a:latin typeface="Calibri" pitchFamily="34" charset="0"/>
                <a:cs typeface="Calibri" pitchFamily="34" charset="0"/>
              </a:rPr>
              <a:t>refugee </a:t>
            </a:r>
            <a:r>
              <a:rPr lang="en-US" sz="1600" b="1" dirty="0" err="1">
                <a:solidFill>
                  <a:schemeClr val="tx1"/>
                </a:solidFill>
                <a:latin typeface="Calibri" pitchFamily="34" charset="0"/>
                <a:cs typeface="Calibri" pitchFamily="34" charset="0"/>
              </a:rPr>
              <a:t>diIndonesia</a:t>
            </a:r>
            <a:r>
              <a:rPr lang="en-US" sz="1600" b="1" dirty="0">
                <a:solidFill>
                  <a:schemeClr val="tx1"/>
                </a:solidFill>
                <a:latin typeface="Calibri" pitchFamily="34" charset="0"/>
                <a:cs typeface="Calibri" pitchFamily="34" charset="0"/>
              </a:rPr>
              <a:t>. Dimana</a:t>
            </a:r>
            <a:r>
              <a:rPr lang="en-US" sz="1600" b="1" dirty="0">
                <a:solidFill>
                  <a:srgbClr val="FF0000"/>
                </a:solidFill>
                <a:latin typeface="Calibri" pitchFamily="34" charset="0"/>
                <a:cs typeface="Calibri" pitchFamily="34" charset="0"/>
              </a:rPr>
              <a:t>7,303 refugee </a:t>
            </a:r>
            <a:r>
              <a:rPr lang="en-US" sz="1600" b="1" dirty="0" err="1">
                <a:solidFill>
                  <a:schemeClr val="tx1"/>
                </a:solidFill>
                <a:latin typeface="Calibri" pitchFamily="34" charset="0"/>
                <a:cs typeface="Calibri" pitchFamily="34" charset="0"/>
              </a:rPr>
              <a:t>dibawah</a:t>
            </a:r>
            <a:r>
              <a:rPr lang="en-US" sz="1600" b="1" dirty="0">
                <a:solidFill>
                  <a:schemeClr val="tx1"/>
                </a:solidFill>
                <a:latin typeface="Calibri" pitchFamily="34" charset="0"/>
                <a:cs typeface="Calibri" pitchFamily="34" charset="0"/>
              </a:rPr>
              <a:t> </a:t>
            </a:r>
            <a:r>
              <a:rPr lang="en-US" sz="1600" b="1" dirty="0" err="1">
                <a:solidFill>
                  <a:schemeClr val="tx1"/>
                </a:solidFill>
                <a:latin typeface="Calibri" pitchFamily="34" charset="0"/>
                <a:cs typeface="Calibri" pitchFamily="34" charset="0"/>
              </a:rPr>
              <a:t>perhatian</a:t>
            </a:r>
            <a:r>
              <a:rPr lang="en-US" sz="1600" b="1" dirty="0">
                <a:solidFill>
                  <a:schemeClr val="tx1"/>
                </a:solidFill>
                <a:latin typeface="Calibri" pitchFamily="34" charset="0"/>
                <a:cs typeface="Calibri" pitchFamily="34" charset="0"/>
              </a:rPr>
              <a:t> IOM (February  2022, IOM data); </a:t>
            </a:r>
            <a:endParaRPr lang="en-US" sz="1200" b="1" dirty="0">
              <a:solidFill>
                <a:schemeClr val="tx1"/>
              </a:solidFill>
              <a:latin typeface="Calibri" pitchFamily="34" charset="0"/>
              <a:cs typeface="Calibri" pitchFamily="34" charset="0"/>
            </a:endParaRPr>
          </a:p>
        </p:txBody>
      </p:sp>
    </p:spTree>
    <p:extLst>
      <p:ext uri="{BB962C8B-B14F-4D97-AF65-F5344CB8AC3E}">
        <p14:creationId xmlns:p14="http://schemas.microsoft.com/office/powerpoint/2010/main" val="18960205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p:cNvSpPr txBox="1"/>
          <p:nvPr/>
        </p:nvSpPr>
        <p:spPr>
          <a:xfrm>
            <a:off x="1117600" y="4953003"/>
            <a:ext cx="5700215" cy="1200329"/>
          </a:xfrm>
          <a:prstGeom prst="rect">
            <a:avLst/>
          </a:prstGeom>
          <a:noFill/>
        </p:spPr>
        <p:txBody>
          <a:bodyPr wrap="none" rtlCol="0">
            <a:spAutoFit/>
          </a:bodyPr>
          <a:lstStyle/>
          <a:p>
            <a:pPr marL="285750" indent="-285750">
              <a:buFont typeface="Wingdings" pitchFamily="2" charset="2"/>
              <a:buChar char="q"/>
            </a:pPr>
            <a:r>
              <a:rPr lang="en-US" dirty="0" err="1"/>
              <a:t>Pergerakan</a:t>
            </a:r>
            <a:r>
              <a:rPr lang="en-US" dirty="0"/>
              <a:t> para </a:t>
            </a:r>
            <a:r>
              <a:rPr lang="en-US" dirty="0" err="1"/>
              <a:t>migran</a:t>
            </a:r>
            <a:endParaRPr lang="en-US" dirty="0"/>
          </a:p>
          <a:p>
            <a:pPr marL="285750" indent="-285750">
              <a:buFont typeface="Wingdings" pitchFamily="2" charset="2"/>
              <a:buChar char="q"/>
            </a:pPr>
            <a:r>
              <a:rPr lang="en-US" dirty="0" err="1"/>
              <a:t>Difasilitasi</a:t>
            </a:r>
            <a:r>
              <a:rPr lang="en-US" dirty="0"/>
              <a:t> </a:t>
            </a:r>
            <a:r>
              <a:rPr lang="en-US" dirty="0" err="1"/>
              <a:t>dengan</a:t>
            </a:r>
            <a:r>
              <a:rPr lang="en-US" dirty="0"/>
              <a:t> </a:t>
            </a:r>
            <a:r>
              <a:rPr lang="en-US" dirty="0" err="1"/>
              <a:t>persetujuan</a:t>
            </a:r>
            <a:r>
              <a:rPr lang="en-US" dirty="0"/>
              <a:t>/</a:t>
            </a:r>
            <a:r>
              <a:rPr lang="en-US" dirty="0" err="1"/>
              <a:t>perjanjian</a:t>
            </a:r>
            <a:endParaRPr lang="en-US" dirty="0"/>
          </a:p>
          <a:p>
            <a:pPr marL="285750" indent="-285750">
              <a:buFont typeface="Wingdings" pitchFamily="2" charset="2"/>
              <a:buChar char="q"/>
            </a:pPr>
            <a:r>
              <a:rPr lang="en-US" dirty="0" err="1"/>
              <a:t>Pembayaran</a:t>
            </a:r>
            <a:r>
              <a:rPr lang="en-US" dirty="0"/>
              <a:t> oleh </a:t>
            </a:r>
            <a:r>
              <a:rPr lang="en-US" dirty="0" err="1"/>
              <a:t>migran</a:t>
            </a:r>
            <a:r>
              <a:rPr lang="en-US" dirty="0"/>
              <a:t> </a:t>
            </a:r>
            <a:r>
              <a:rPr lang="en-US" dirty="0" err="1"/>
              <a:t>untuk</a:t>
            </a:r>
            <a:r>
              <a:rPr lang="en-US" dirty="0"/>
              <a:t> </a:t>
            </a:r>
            <a:r>
              <a:rPr lang="en-US" dirty="0" err="1"/>
              <a:t>layanan</a:t>
            </a:r>
            <a:r>
              <a:rPr lang="en-US" dirty="0"/>
              <a:t> </a:t>
            </a:r>
            <a:r>
              <a:rPr lang="en-US" dirty="0" err="1"/>
              <a:t>penyelundupan</a:t>
            </a:r>
            <a:endParaRPr lang="en-US" dirty="0"/>
          </a:p>
          <a:p>
            <a:pPr marL="285750" indent="-285750">
              <a:buFont typeface="Wingdings" pitchFamily="2" charset="2"/>
              <a:buChar char="q"/>
            </a:pPr>
            <a:r>
              <a:rPr lang="en-US" dirty="0" err="1"/>
              <a:t>Tidak</a:t>
            </a:r>
            <a:r>
              <a:rPr lang="en-US" dirty="0"/>
              <a:t> </a:t>
            </a:r>
            <a:r>
              <a:rPr lang="en-US" dirty="0" err="1"/>
              <a:t>memaksa</a:t>
            </a:r>
            <a:endParaRPr lang="id-ID" dirty="0"/>
          </a:p>
        </p:txBody>
      </p:sp>
      <p:pic>
        <p:nvPicPr>
          <p:cNvPr id="7" name="Picture 1" descr="Description: Image result for People smuggling small boat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0927" y="1371600"/>
            <a:ext cx="5964912" cy="25136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 descr="Description: Image result for People smuggling small boat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04000" y="2248380"/>
            <a:ext cx="5343624" cy="26669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6807202" y="1219200"/>
            <a:ext cx="3648628" cy="523220"/>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r>
              <a:rPr lang="en-US" sz="2800" b="1" dirty="0" err="1">
                <a:latin typeface="Calibri" pitchFamily="34" charset="0"/>
                <a:cs typeface="Calibri" pitchFamily="34" charset="0"/>
              </a:rPr>
              <a:t>Penyelundupan</a:t>
            </a:r>
            <a:r>
              <a:rPr lang="en-US" sz="2800" b="1" dirty="0">
                <a:latin typeface="Calibri" pitchFamily="34" charset="0"/>
                <a:cs typeface="Calibri" pitchFamily="34" charset="0"/>
              </a:rPr>
              <a:t> </a:t>
            </a:r>
            <a:r>
              <a:rPr lang="en-US" sz="2800" b="1" dirty="0" err="1">
                <a:latin typeface="Calibri" pitchFamily="34" charset="0"/>
                <a:cs typeface="Calibri" pitchFamily="34" charset="0"/>
              </a:rPr>
              <a:t>Migran</a:t>
            </a:r>
            <a:endParaRPr lang="en-US" sz="2800" b="1" dirty="0">
              <a:latin typeface="Calibri" pitchFamily="34" charset="0"/>
              <a:cs typeface="Calibri" pitchFamily="34" charset="0"/>
            </a:endParaRPr>
          </a:p>
        </p:txBody>
      </p:sp>
      <p:pic>
        <p:nvPicPr>
          <p:cNvPr id="14" name="Picture 13" descr="C:\Users\psudoyo\AppData\Local\Microsoft\Windows\Temporary Internet Files\Content.IE5\0YE04LBH\IOM-UN_Blue_Bkg_EN.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985226" y="5350738"/>
            <a:ext cx="3962399" cy="1239473"/>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5" name="Diagram 14"/>
          <p:cNvGraphicFramePr/>
          <p:nvPr>
            <p:extLst/>
          </p:nvPr>
        </p:nvGraphicFramePr>
        <p:xfrm>
          <a:off x="0" y="196758"/>
          <a:ext cx="11596231" cy="734268"/>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32425474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2" name="Diagram 1"/>
          <p:cNvGraphicFramePr/>
          <p:nvPr>
            <p:extLst/>
          </p:nvPr>
        </p:nvGraphicFramePr>
        <p:xfrm>
          <a:off x="2379637" y="2972558"/>
          <a:ext cx="2385050" cy="354165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4" name="Diagram 3"/>
          <p:cNvGraphicFramePr/>
          <p:nvPr>
            <p:extLst>
              <p:ext uri="{D42A27DB-BD31-4B8C-83A1-F6EECF244321}">
                <p14:modId xmlns:p14="http://schemas.microsoft.com/office/powerpoint/2010/main" val="2931812838"/>
              </p:ext>
            </p:extLst>
          </p:nvPr>
        </p:nvGraphicFramePr>
        <p:xfrm>
          <a:off x="8784770" y="4325107"/>
          <a:ext cx="4030197" cy="2271635"/>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1026" name="Picture 2" descr="Image result for person clipart"/>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53550" y="1154612"/>
            <a:ext cx="1142000" cy="108852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67201" y="2308432"/>
            <a:ext cx="1397883" cy="369332"/>
          </a:xfrm>
          <a:prstGeom prst="rect">
            <a:avLst/>
          </a:prstGeom>
          <a:noFill/>
        </p:spPr>
        <p:txBody>
          <a:bodyPr wrap="square" rtlCol="0">
            <a:spAutoFit/>
          </a:bodyPr>
          <a:lstStyle/>
          <a:p>
            <a:r>
              <a:rPr lang="en-AU" b="1" dirty="0" err="1"/>
              <a:t>Kedatangan</a:t>
            </a:r>
            <a:endParaRPr lang="en-US" b="1" dirty="0"/>
          </a:p>
        </p:txBody>
      </p:sp>
      <p:graphicFrame>
        <p:nvGraphicFramePr>
          <p:cNvPr id="7" name="Diagram 6"/>
          <p:cNvGraphicFramePr/>
          <p:nvPr>
            <p:extLst>
              <p:ext uri="{D42A27DB-BD31-4B8C-83A1-F6EECF244321}">
                <p14:modId xmlns:p14="http://schemas.microsoft.com/office/powerpoint/2010/main" val="655402860"/>
              </p:ext>
            </p:extLst>
          </p:nvPr>
        </p:nvGraphicFramePr>
        <p:xfrm>
          <a:off x="1865085" y="1154612"/>
          <a:ext cx="3088641" cy="2022084"/>
        </p:xfrm>
        <a:graphic>
          <a:graphicData uri="http://schemas.openxmlformats.org/drawingml/2006/diagram">
            <dgm:relIds xmlns:dgm="http://schemas.openxmlformats.org/drawingml/2006/diagram" xmlns:r="http://schemas.openxmlformats.org/officeDocument/2006/relationships" r:dm="rId14" r:lo="rId15" r:qs="rId16" r:cs="rId17"/>
          </a:graphicData>
        </a:graphic>
      </p:graphicFrame>
      <p:cxnSp>
        <p:nvCxnSpPr>
          <p:cNvPr id="10" name="Straight Connector 9"/>
          <p:cNvCxnSpPr/>
          <p:nvPr/>
        </p:nvCxnSpPr>
        <p:spPr>
          <a:xfrm flipH="1">
            <a:off x="6122125" y="583186"/>
            <a:ext cx="1" cy="5774731"/>
          </a:xfrm>
          <a:prstGeom prst="line">
            <a:avLst/>
          </a:prstGeom>
          <a:ln>
            <a:solidFill>
              <a:schemeClr val="bg1">
                <a:lumMod val="75000"/>
              </a:schemeClr>
            </a:solidFill>
          </a:ln>
          <a:effectLst/>
        </p:spPr>
        <p:style>
          <a:lnRef idx="3">
            <a:schemeClr val="dk1"/>
          </a:lnRef>
          <a:fillRef idx="0">
            <a:schemeClr val="dk1"/>
          </a:fillRef>
          <a:effectRef idx="2">
            <a:schemeClr val="dk1"/>
          </a:effectRef>
          <a:fontRef idx="minor">
            <a:schemeClr val="tx1"/>
          </a:fontRef>
        </p:style>
      </p:cxnSp>
      <p:sp>
        <p:nvSpPr>
          <p:cNvPr id="13" name="TextBox 12"/>
          <p:cNvSpPr txBox="1"/>
          <p:nvPr/>
        </p:nvSpPr>
        <p:spPr>
          <a:xfrm>
            <a:off x="6362507" y="4743385"/>
            <a:ext cx="3745016" cy="830997"/>
          </a:xfrm>
          <a:prstGeom prst="rect">
            <a:avLst/>
          </a:prstGeom>
          <a:noFill/>
        </p:spPr>
        <p:txBody>
          <a:bodyPr wrap="square" rtlCol="0">
            <a:spAutoFit/>
          </a:bodyPr>
          <a:lstStyle/>
          <a:p>
            <a:r>
              <a:rPr lang="en-AU" sz="2400" b="1" dirty="0" err="1"/>
              <a:t>Lokasi</a:t>
            </a:r>
            <a:r>
              <a:rPr lang="en-AU" sz="2400" b="1" dirty="0"/>
              <a:t> </a:t>
            </a:r>
            <a:r>
              <a:rPr lang="en-AU" sz="2400" b="1" dirty="0" err="1"/>
              <a:t>Penampungan</a:t>
            </a:r>
            <a:r>
              <a:rPr lang="en-AU" sz="2400" b="1" dirty="0"/>
              <a:t> </a:t>
            </a:r>
            <a:r>
              <a:rPr lang="en-AU" sz="2400" b="1" dirty="0" err="1"/>
              <a:t>Pengungsi</a:t>
            </a:r>
            <a:endParaRPr lang="en-US" sz="2400" b="1" dirty="0"/>
          </a:p>
        </p:txBody>
      </p:sp>
      <p:graphicFrame>
        <p:nvGraphicFramePr>
          <p:cNvPr id="15" name="Diagram 14"/>
          <p:cNvGraphicFramePr/>
          <p:nvPr>
            <p:extLst/>
          </p:nvPr>
        </p:nvGraphicFramePr>
        <p:xfrm>
          <a:off x="8235015" y="261258"/>
          <a:ext cx="4171826" cy="365759"/>
        </p:xfrm>
        <a:graphic>
          <a:graphicData uri="http://schemas.openxmlformats.org/drawingml/2006/diagram">
            <dgm:relIds xmlns:dgm="http://schemas.openxmlformats.org/drawingml/2006/diagram" xmlns:r="http://schemas.openxmlformats.org/officeDocument/2006/relationships" r:dm="rId19" r:lo="rId20" r:qs="rId21" r:cs="rId22"/>
          </a:graphicData>
        </a:graphic>
      </p:graphicFrame>
      <p:sp>
        <p:nvSpPr>
          <p:cNvPr id="6" name="TextBox 5"/>
          <p:cNvSpPr txBox="1"/>
          <p:nvPr/>
        </p:nvSpPr>
        <p:spPr>
          <a:xfrm>
            <a:off x="289264" y="285309"/>
            <a:ext cx="5832862" cy="461665"/>
          </a:xfrm>
          <a:prstGeom prst="rect">
            <a:avLst/>
          </a:prstGeom>
          <a:noFill/>
        </p:spPr>
        <p:txBody>
          <a:bodyPr wrap="square" rtlCol="0">
            <a:spAutoFit/>
          </a:bodyPr>
          <a:lstStyle/>
          <a:p>
            <a:r>
              <a:rPr lang="en-AU" sz="2400" b="1" dirty="0" err="1"/>
              <a:t>Solusi</a:t>
            </a:r>
            <a:r>
              <a:rPr lang="en-AU" sz="2400" b="1" dirty="0"/>
              <a:t> </a:t>
            </a:r>
            <a:r>
              <a:rPr lang="en-AU" sz="2400" b="1" dirty="0" err="1"/>
              <a:t>Jangka</a:t>
            </a:r>
            <a:r>
              <a:rPr lang="en-AU" sz="2400" b="1" dirty="0"/>
              <a:t> Panjang </a:t>
            </a:r>
            <a:r>
              <a:rPr lang="en-AU" sz="2400" b="1" dirty="0" err="1"/>
              <a:t>Pengungsi</a:t>
            </a:r>
            <a:endParaRPr lang="en-US" sz="2400" b="1" dirty="0"/>
          </a:p>
        </p:txBody>
      </p:sp>
      <p:sp>
        <p:nvSpPr>
          <p:cNvPr id="14" name="Rounded Rectangle 4">
            <a:extLst>
              <a:ext uri="{FF2B5EF4-FFF2-40B4-BE49-F238E27FC236}">
                <a16:creationId xmlns:a16="http://schemas.microsoft.com/office/drawing/2014/main" id="{77F47FF1-282F-4ACE-8CD8-BEC3F3ABE0E5}"/>
              </a:ext>
            </a:extLst>
          </p:cNvPr>
          <p:cNvSpPr/>
          <p:nvPr/>
        </p:nvSpPr>
        <p:spPr>
          <a:xfrm>
            <a:off x="6486298" y="903883"/>
            <a:ext cx="5238501" cy="317843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3200" i="1" dirty="0" err="1"/>
              <a:t>Pengungsi</a:t>
            </a:r>
            <a:r>
              <a:rPr lang="en-US" sz="3200" i="1" dirty="0"/>
              <a:t> (Refugee) </a:t>
            </a:r>
          </a:p>
          <a:p>
            <a:pPr algn="ctr"/>
            <a:endParaRPr lang="en-US" dirty="0"/>
          </a:p>
          <a:p>
            <a:pPr algn="ctr"/>
            <a:r>
              <a:rPr lang="en-US" sz="1600" dirty="0" err="1"/>
              <a:t>Mereka</a:t>
            </a:r>
            <a:r>
              <a:rPr lang="en-US" sz="1600" dirty="0"/>
              <a:t> yang “</a:t>
            </a:r>
            <a:r>
              <a:rPr lang="en-US" sz="1600" dirty="0" err="1"/>
              <a:t>terpaksa</a:t>
            </a:r>
            <a:r>
              <a:rPr lang="en-US" sz="1600" dirty="0"/>
              <a:t>” </a:t>
            </a:r>
            <a:r>
              <a:rPr lang="en-US" sz="1600" dirty="0" err="1"/>
              <a:t>pindah</a:t>
            </a:r>
            <a:r>
              <a:rPr lang="en-US" sz="1600" dirty="0"/>
              <a:t> </a:t>
            </a:r>
            <a:r>
              <a:rPr lang="en-US" sz="1600" dirty="0" err="1"/>
              <a:t>dari</a:t>
            </a:r>
            <a:r>
              <a:rPr lang="en-US" sz="1600" dirty="0"/>
              <a:t> </a:t>
            </a:r>
            <a:r>
              <a:rPr lang="en-US" sz="1600" dirty="0" err="1"/>
              <a:t>negera</a:t>
            </a:r>
            <a:r>
              <a:rPr lang="en-US" sz="1600" dirty="0"/>
              <a:t> </a:t>
            </a:r>
            <a:r>
              <a:rPr lang="en-US" sz="1600" dirty="0" err="1"/>
              <a:t>asalnya</a:t>
            </a:r>
            <a:r>
              <a:rPr lang="en-US" sz="1600" dirty="0"/>
              <a:t> </a:t>
            </a:r>
            <a:r>
              <a:rPr lang="en-US" sz="1600" dirty="0" err="1"/>
              <a:t>karena</a:t>
            </a:r>
            <a:r>
              <a:rPr lang="en-US" sz="1600" dirty="0"/>
              <a:t> </a:t>
            </a:r>
            <a:r>
              <a:rPr lang="en-US" sz="1600" dirty="0" err="1"/>
              <a:t>ancaman</a:t>
            </a:r>
            <a:r>
              <a:rPr lang="en-US" sz="1600" dirty="0"/>
              <a:t> </a:t>
            </a:r>
            <a:r>
              <a:rPr lang="en-US" sz="1600" dirty="0" err="1"/>
              <a:t>keselelamatan</a:t>
            </a:r>
            <a:r>
              <a:rPr lang="en-US" sz="1600" dirty="0"/>
              <a:t>  yang </a:t>
            </a:r>
            <a:r>
              <a:rPr lang="en-US" sz="1600" dirty="0" err="1"/>
              <a:t>kuat</a:t>
            </a:r>
            <a:r>
              <a:rPr lang="en-US" sz="1600" dirty="0"/>
              <a:t> </a:t>
            </a:r>
            <a:r>
              <a:rPr lang="en-US" sz="1600" dirty="0" err="1"/>
              <a:t>akan</a:t>
            </a:r>
            <a:r>
              <a:rPr lang="en-US" sz="1600" dirty="0"/>
              <a:t> </a:t>
            </a:r>
            <a:r>
              <a:rPr lang="en-US" sz="1600" dirty="0" err="1"/>
              <a:t>menjadi</a:t>
            </a:r>
            <a:r>
              <a:rPr lang="en-US" sz="1600" dirty="0"/>
              <a:t> </a:t>
            </a:r>
            <a:r>
              <a:rPr lang="en-US" sz="1600" dirty="0" err="1"/>
              <a:t>korban</a:t>
            </a:r>
            <a:r>
              <a:rPr lang="en-US" sz="1600" dirty="0"/>
              <a:t> </a:t>
            </a:r>
            <a:r>
              <a:rPr lang="en-US" sz="1600" dirty="0" err="1"/>
              <a:t>penyiksaan</a:t>
            </a:r>
            <a:r>
              <a:rPr lang="en-US" sz="1600" dirty="0"/>
              <a:t>, </a:t>
            </a:r>
            <a:r>
              <a:rPr lang="en-US" sz="1600" dirty="0" err="1"/>
              <a:t>karena</a:t>
            </a:r>
            <a:r>
              <a:rPr lang="en-US" sz="1600" dirty="0"/>
              <a:t> </a:t>
            </a:r>
            <a:r>
              <a:rPr lang="en-US" sz="1600" dirty="0" err="1"/>
              <a:t>perang</a:t>
            </a:r>
            <a:r>
              <a:rPr lang="en-US" sz="1600" dirty="0"/>
              <a:t> </a:t>
            </a:r>
            <a:r>
              <a:rPr lang="en-US" sz="1600" dirty="0" err="1"/>
              <a:t>ataupun</a:t>
            </a:r>
            <a:r>
              <a:rPr lang="en-US" sz="1600" dirty="0"/>
              <a:t> </a:t>
            </a:r>
            <a:r>
              <a:rPr lang="en-US" sz="1600" dirty="0" err="1"/>
              <a:t>karena</a:t>
            </a:r>
            <a:r>
              <a:rPr lang="en-US" sz="1600" dirty="0"/>
              <a:t> </a:t>
            </a:r>
            <a:r>
              <a:rPr lang="en-US" sz="1600" dirty="0" err="1"/>
              <a:t>bencana</a:t>
            </a:r>
            <a:r>
              <a:rPr lang="en-US" sz="1600" dirty="0"/>
              <a:t>.</a:t>
            </a:r>
          </a:p>
          <a:p>
            <a:pPr algn="ctr"/>
            <a:r>
              <a:rPr lang="en-US" sz="1600" dirty="0" err="1"/>
              <a:t>Pegungsi</a:t>
            </a:r>
            <a:r>
              <a:rPr lang="en-US" sz="1600" dirty="0"/>
              <a:t> </a:t>
            </a:r>
            <a:r>
              <a:rPr lang="en-US" sz="1600" dirty="0" err="1"/>
              <a:t>memiliki</a:t>
            </a:r>
            <a:r>
              <a:rPr lang="en-US" sz="1600" dirty="0"/>
              <a:t> </a:t>
            </a:r>
            <a:r>
              <a:rPr lang="en-US" sz="1600" dirty="0" err="1"/>
              <a:t>ketakutan</a:t>
            </a:r>
            <a:r>
              <a:rPr lang="en-US" sz="1600" dirty="0"/>
              <a:t> yang </a:t>
            </a:r>
            <a:r>
              <a:rPr lang="en-US" sz="1600" dirty="0" err="1"/>
              <a:t>mendasar</a:t>
            </a:r>
            <a:r>
              <a:rPr lang="en-US" sz="1600" dirty="0"/>
              <a:t> </a:t>
            </a:r>
            <a:r>
              <a:rPr lang="en-US" sz="1600" dirty="0" err="1"/>
              <a:t>karena</a:t>
            </a:r>
            <a:r>
              <a:rPr lang="en-US" sz="1600" dirty="0"/>
              <a:t> </a:t>
            </a:r>
            <a:r>
              <a:rPr lang="en-US" sz="1600" dirty="0" err="1"/>
              <a:t>hidupnya</a:t>
            </a:r>
            <a:r>
              <a:rPr lang="en-US" sz="1600" dirty="0"/>
              <a:t> </a:t>
            </a:r>
            <a:r>
              <a:rPr lang="en-US" sz="1600" dirty="0" err="1"/>
              <a:t>terancam</a:t>
            </a:r>
            <a:r>
              <a:rPr lang="en-US" sz="1600" dirty="0"/>
              <a:t> </a:t>
            </a:r>
            <a:r>
              <a:rPr lang="en-US" sz="1600" dirty="0" err="1"/>
              <a:t>karena</a:t>
            </a:r>
            <a:r>
              <a:rPr lang="en-US" sz="1600" dirty="0"/>
              <a:t> </a:t>
            </a:r>
            <a:r>
              <a:rPr lang="en-US" sz="1600" dirty="0" err="1"/>
              <a:t>alasan</a:t>
            </a:r>
            <a:r>
              <a:rPr lang="en-US" sz="1600" dirty="0"/>
              <a:t> Ras. Agama, </a:t>
            </a:r>
            <a:r>
              <a:rPr lang="en-US" sz="1600" dirty="0" err="1"/>
              <a:t>Kebangsaan</a:t>
            </a:r>
            <a:r>
              <a:rPr lang="en-US" sz="1600" dirty="0"/>
              <a:t> </a:t>
            </a:r>
            <a:r>
              <a:rPr lang="en-US" sz="1600" dirty="0" err="1"/>
              <a:t>tertentu</a:t>
            </a:r>
            <a:r>
              <a:rPr lang="en-US" sz="1600" dirty="0"/>
              <a:t>, </a:t>
            </a:r>
            <a:r>
              <a:rPr lang="en-US" sz="1600" dirty="0" err="1"/>
              <a:t>opini</a:t>
            </a:r>
            <a:r>
              <a:rPr lang="en-US" sz="1600" dirty="0"/>
              <a:t> </a:t>
            </a:r>
            <a:r>
              <a:rPr lang="en-US" sz="1600" dirty="0" err="1"/>
              <a:t>Politik</a:t>
            </a:r>
            <a:r>
              <a:rPr lang="en-US" sz="1600" dirty="0"/>
              <a:t>, </a:t>
            </a:r>
            <a:r>
              <a:rPr lang="en-US" sz="1600" dirty="0" err="1"/>
              <a:t>atau</a:t>
            </a:r>
            <a:r>
              <a:rPr lang="en-US" sz="1600" dirty="0"/>
              <a:t> </a:t>
            </a:r>
            <a:r>
              <a:rPr lang="en-US" sz="1600" dirty="0" err="1"/>
              <a:t>menjadi</a:t>
            </a:r>
            <a:r>
              <a:rPr lang="en-US" sz="1600" dirty="0"/>
              <a:t> </a:t>
            </a:r>
            <a:r>
              <a:rPr lang="en-US" sz="1600" dirty="0" err="1"/>
              <a:t>anggota</a:t>
            </a:r>
            <a:r>
              <a:rPr lang="en-US" sz="1600" dirty="0"/>
              <a:t> </a:t>
            </a:r>
            <a:r>
              <a:rPr lang="en-US" sz="1600" dirty="0" err="1"/>
              <a:t>dari</a:t>
            </a:r>
            <a:r>
              <a:rPr lang="en-US" sz="1600" dirty="0"/>
              <a:t> </a:t>
            </a:r>
            <a:r>
              <a:rPr lang="en-US" sz="1600" dirty="0" err="1"/>
              <a:t>kelompok</a:t>
            </a:r>
            <a:r>
              <a:rPr lang="en-US" sz="1600" dirty="0"/>
              <a:t> </a:t>
            </a:r>
            <a:r>
              <a:rPr lang="en-US" sz="1600" dirty="0" err="1"/>
              <a:t>sosial</a:t>
            </a:r>
            <a:r>
              <a:rPr lang="en-US" sz="1600" dirty="0"/>
              <a:t> </a:t>
            </a:r>
            <a:r>
              <a:rPr lang="en-US" sz="1600" dirty="0" err="1"/>
              <a:t>tertentu</a:t>
            </a:r>
            <a:r>
              <a:rPr lang="en-US" sz="1600" dirty="0"/>
              <a:t>. </a:t>
            </a:r>
          </a:p>
        </p:txBody>
      </p:sp>
    </p:spTree>
    <p:extLst>
      <p:ext uri="{BB962C8B-B14F-4D97-AF65-F5344CB8AC3E}">
        <p14:creationId xmlns:p14="http://schemas.microsoft.com/office/powerpoint/2010/main" val="25299300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A85C406-32CC-49A0-8A5F-0839BB7F6249}"/>
              </a:ext>
            </a:extLst>
          </p:cNvPr>
          <p:cNvPicPr>
            <a:picLocks noChangeAspect="1"/>
          </p:cNvPicPr>
          <p:nvPr/>
        </p:nvPicPr>
        <p:blipFill>
          <a:blip r:embed="rId2"/>
          <a:stretch>
            <a:fillRect/>
          </a:stretch>
        </p:blipFill>
        <p:spPr>
          <a:xfrm>
            <a:off x="302249" y="1113249"/>
            <a:ext cx="11587501" cy="4976401"/>
          </a:xfrm>
          <a:prstGeom prst="rect">
            <a:avLst/>
          </a:prstGeom>
        </p:spPr>
      </p:pic>
      <p:sp>
        <p:nvSpPr>
          <p:cNvPr id="2" name="Title 1">
            <a:extLst>
              <a:ext uri="{FF2B5EF4-FFF2-40B4-BE49-F238E27FC236}">
                <a16:creationId xmlns:a16="http://schemas.microsoft.com/office/drawing/2014/main" id="{E7FB319B-57CA-46FE-BEA2-5E620C8F915E}"/>
              </a:ext>
            </a:extLst>
          </p:cNvPr>
          <p:cNvSpPr>
            <a:spLocks noGrp="1"/>
          </p:cNvSpPr>
          <p:nvPr>
            <p:ph type="title"/>
          </p:nvPr>
        </p:nvSpPr>
        <p:spPr>
          <a:xfrm>
            <a:off x="831850" y="1736726"/>
            <a:ext cx="10515600" cy="2852737"/>
          </a:xfrm>
        </p:spPr>
        <p:txBody>
          <a:bodyPr/>
          <a:lstStyle/>
          <a:p>
            <a:endParaRPr lang="en-ID"/>
          </a:p>
        </p:txBody>
      </p:sp>
      <p:sp>
        <p:nvSpPr>
          <p:cNvPr id="3" name="Text Placeholder 2">
            <a:extLst>
              <a:ext uri="{FF2B5EF4-FFF2-40B4-BE49-F238E27FC236}">
                <a16:creationId xmlns:a16="http://schemas.microsoft.com/office/drawing/2014/main" id="{E5D91A3B-1535-4646-83C7-A5755D871A29}"/>
              </a:ext>
            </a:extLst>
          </p:cNvPr>
          <p:cNvSpPr>
            <a:spLocks noGrp="1"/>
          </p:cNvSpPr>
          <p:nvPr>
            <p:ph type="body" idx="1"/>
          </p:nvPr>
        </p:nvSpPr>
        <p:spPr/>
        <p:txBody>
          <a:bodyPr/>
          <a:lstStyle/>
          <a:p>
            <a:r>
              <a:rPr lang="en-US" b="1" dirty="0"/>
              <a:t>IOM Indonesia</a:t>
            </a:r>
          </a:p>
          <a:p>
            <a:r>
              <a:rPr lang="en-US" b="1" dirty="0"/>
              <a:t>4 Hub Offices</a:t>
            </a:r>
          </a:p>
          <a:p>
            <a:r>
              <a:rPr lang="en-US" b="1" dirty="0"/>
              <a:t>4 Field Offices</a:t>
            </a:r>
            <a:endParaRPr lang="en-ID" b="1" dirty="0"/>
          </a:p>
        </p:txBody>
      </p:sp>
    </p:spTree>
    <p:extLst>
      <p:ext uri="{BB962C8B-B14F-4D97-AF65-F5344CB8AC3E}">
        <p14:creationId xmlns:p14="http://schemas.microsoft.com/office/powerpoint/2010/main" val="1436785420"/>
      </p:ext>
    </p:extLst>
  </p:cSld>
  <p:clrMapOvr>
    <a:masterClrMapping/>
  </p:clrMapOvr>
</p:sld>
</file>

<file path=ppt/theme/theme1.xml><?xml version="1.0" encoding="utf-8"?>
<a:theme xmlns:a="http://schemas.openxmlformats.org/drawingml/2006/main" name="Thème Office">
  <a:themeElements>
    <a:clrScheme name="IOM official">
      <a:dk1>
        <a:srgbClr val="000000"/>
      </a:dk1>
      <a:lt1>
        <a:srgbClr val="FFFFFF"/>
      </a:lt1>
      <a:dk2>
        <a:srgbClr val="0033A0"/>
      </a:dk2>
      <a:lt2>
        <a:srgbClr val="FFFFFF"/>
      </a:lt2>
      <a:accent1>
        <a:srgbClr val="0033A0"/>
      </a:accent1>
      <a:accent2>
        <a:srgbClr val="4663A8"/>
      </a:accent2>
      <a:accent3>
        <a:srgbClr val="C3CBE3"/>
      </a:accent3>
      <a:accent4>
        <a:srgbClr val="E9EBF6"/>
      </a:accent4>
      <a:accent5>
        <a:srgbClr val="5B92E5"/>
      </a:accent5>
      <a:accent6>
        <a:srgbClr val="6F9FD5"/>
      </a:accent6>
      <a:hlink>
        <a:srgbClr val="0033A0"/>
      </a:hlink>
      <a:folHlink>
        <a:srgbClr val="C3CBE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5C50F3E46AA9348818A496C8ED3934F" ma:contentTypeVersion="9" ma:contentTypeDescription="Create a new document." ma:contentTypeScope="" ma:versionID="0bd7bc920a887d48182d814a6b1a261f">
  <xsd:schema xmlns:xsd="http://www.w3.org/2001/XMLSchema" xmlns:xs="http://www.w3.org/2001/XMLSchema" xmlns:p="http://schemas.microsoft.com/office/2006/metadata/properties" xmlns:ns2="cb65d321-00c9-499e-82f5-d77c4397f6e3" xmlns:ns3="d8ade204-0f6d-48f1-bbae-e267fdd38667" targetNamespace="http://schemas.microsoft.com/office/2006/metadata/properties" ma:root="true" ma:fieldsID="fc6793e5b2c3cd481e8c25fdc07aa9b2" ns2:_="" ns3:_="">
    <xsd:import namespace="cb65d321-00c9-499e-82f5-d77c4397f6e3"/>
    <xsd:import namespace="d8ade204-0f6d-48f1-bbae-e267fdd38667"/>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AutoTags" minOccurs="0"/>
                <xsd:element ref="ns2:MediaServiceOCR" minOccurs="0"/>
                <xsd:element ref="ns2:MediaServiceEventHashCode" minOccurs="0"/>
                <xsd:element ref="ns2:MediaServiceGenerationTim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b65d321-00c9-499e-82f5-d77c4397f6e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MediaServiceAutoTags" ma:internalName="MediaServiceAutoTags" ma:readOnly="true">
      <xsd:simpleType>
        <xsd:restriction base="dms:Text"/>
      </xsd:simpleType>
    </xsd:element>
    <xsd:element name="MediaServiceOCR" ma:index="14" nillable="true" ma:displayName="MediaServiceOCR" ma:internalName="MediaServiceOCR" ma:readOnly="true">
      <xsd:simpleType>
        <xsd:restriction base="dms:Note">
          <xsd:maxLength value="255"/>
        </xsd:restriction>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8ade204-0f6d-48f1-bbae-e267fdd38667"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d8ade204-0f6d-48f1-bbae-e267fdd38667">
      <UserInfo>
        <DisplayName>GRAVIANO Nicola</DisplayName>
        <AccountId>924</AccountId>
        <AccountType/>
      </UserInfo>
      <UserInfo>
        <DisplayName>GYULKHANDANYAN Yelena</DisplayName>
        <AccountId>1068</AccountId>
        <AccountType/>
      </UserInfo>
      <UserInfo>
        <DisplayName>LONNBACK Lars</DisplayName>
        <AccountId>1302</AccountId>
        <AccountType/>
      </UserInfo>
      <UserInfo>
        <DisplayName>IBRAHIM Monica Georges</DisplayName>
        <AccountId>1508</AccountId>
        <AccountType/>
      </UserInfo>
      <UserInfo>
        <DisplayName>MCINTOSH Alix</DisplayName>
        <AccountId>1537</AccountId>
        <AccountType/>
      </UserInfo>
      <UserInfo>
        <DisplayName>CELI Carolina</DisplayName>
        <AccountId>1222</AccountId>
        <AccountType/>
      </UserInfo>
      <UserInfo>
        <DisplayName>MUTTIAH Amritha</DisplayName>
        <AccountId>747</AccountId>
        <AccountType/>
      </UserInfo>
      <UserInfo>
        <DisplayName>BORLAND Rosilyne</DisplayName>
        <AccountId>2135</AccountId>
        <AccountType/>
      </UserInfo>
      <UserInfo>
        <DisplayName>THUO Emily</DisplayName>
        <AccountId>571</AccountId>
        <AccountType/>
      </UserInfo>
      <UserInfo>
        <DisplayName>MARTIN Shauna</DisplayName>
        <AccountId>2182</AccountId>
        <AccountType/>
      </UserInfo>
      <UserInfo>
        <DisplayName>ESCARIZ Adriana</DisplayName>
        <AccountId>1121</AccountId>
        <AccountType/>
      </UserInfo>
      <UserInfo>
        <DisplayName>ZANETTE Georgina</DisplayName>
        <AccountId>1361</AccountId>
        <AccountType/>
      </UserInfo>
      <UserInfo>
        <DisplayName>BARCIA Sebastian</DisplayName>
        <AccountId>2469</AccountId>
        <AccountType/>
      </UserInfo>
    </SharedWithUsers>
  </documentManagement>
</p:properties>
</file>

<file path=customXml/itemProps1.xml><?xml version="1.0" encoding="utf-8"?>
<ds:datastoreItem xmlns:ds="http://schemas.openxmlformats.org/officeDocument/2006/customXml" ds:itemID="{85D750C3-BD54-4883-8B14-3B22EE132A6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b65d321-00c9-499e-82f5-d77c4397f6e3"/>
    <ds:schemaRef ds:uri="d8ade204-0f6d-48f1-bbae-e267fdd3866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1B95EA38-359E-454C-9FB4-9C0B87CDD505}">
  <ds:schemaRefs>
    <ds:schemaRef ds:uri="http://schemas.microsoft.com/sharepoint/v3/contenttype/forms"/>
  </ds:schemaRefs>
</ds:datastoreItem>
</file>

<file path=customXml/itemProps3.xml><?xml version="1.0" encoding="utf-8"?>
<ds:datastoreItem xmlns:ds="http://schemas.openxmlformats.org/officeDocument/2006/customXml" ds:itemID="{7911EBE6-C297-4100-9967-8B08CBD33559}">
  <ds:schemaRefs>
    <ds:schemaRef ds:uri="http://schemas.microsoft.com/office/2006/metadata/properties"/>
    <ds:schemaRef ds:uri="http://schemas.microsoft.com/office/infopath/2007/PartnerControls"/>
    <ds:schemaRef ds:uri="d8ade204-0f6d-48f1-bbae-e267fdd38667"/>
  </ds:schemaRefs>
</ds:datastoreItem>
</file>

<file path=docProps/app.xml><?xml version="1.0" encoding="utf-8"?>
<Properties xmlns="http://schemas.openxmlformats.org/officeDocument/2006/extended-properties" xmlns:vt="http://schemas.openxmlformats.org/officeDocument/2006/docPropsVTypes">
  <TotalTime>197</TotalTime>
  <Words>1954</Words>
  <Application>Microsoft Office PowerPoint</Application>
  <PresentationFormat>Widescreen</PresentationFormat>
  <Paragraphs>191</Paragraphs>
  <Slides>21</Slides>
  <Notes>12</Notes>
  <HiddenSlides>3</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21</vt:i4>
      </vt:variant>
    </vt:vector>
  </HeadingPairs>
  <TitlesOfParts>
    <vt:vector size="32" baseType="lpstr">
      <vt:lpstr>Arial</vt:lpstr>
      <vt:lpstr>Arial Unicode MS</vt:lpstr>
      <vt:lpstr>Calibri</vt:lpstr>
      <vt:lpstr>Calibri Light</vt:lpstr>
      <vt:lpstr>Cordia New</vt:lpstr>
      <vt:lpstr>Lucida Sans Unicode</vt:lpstr>
      <vt:lpstr>Symbol</vt:lpstr>
      <vt:lpstr>Times New Roman</vt:lpstr>
      <vt:lpstr>Wingdings</vt:lpstr>
      <vt:lpstr>Wingdings 2</vt:lpstr>
      <vt:lpstr>Thème Office</vt:lpstr>
      <vt:lpstr>Kerentanan dan Perlindungan bagi Pengungsi Luar Negri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Latar belakang/Konteks</vt:lpstr>
      <vt:lpstr>Demographic</vt:lpstr>
      <vt:lpstr>DUKUNGAN IOM KESELURUHAN</vt:lpstr>
      <vt:lpstr>BANTUAN KEMANUSIAAN DASAR BAGI PENGUNGSI DAN PENCARI SUAKA</vt:lpstr>
      <vt:lpstr>BANTUAN DASAR, PERAWATAN, PELAYANAN DAN PERLINDUNGAN  BAGI PENGUNGSI</vt:lpstr>
      <vt:lpstr>PowerPoint Presentation</vt:lpstr>
      <vt:lpstr>PowerPoint Presentation</vt:lpstr>
      <vt:lpstr>Data pengungsi yang menerima pelayanan kesehatan mental sejak kondisi Pandemic di tahun  2020 -2021</vt:lpstr>
      <vt:lpstr>BANTUAN IOM DALAM MERESPON PANDEMI COVID-19</vt:lpstr>
      <vt:lpstr>IOM Support during pandemic</vt:lpstr>
      <vt:lpstr>COVID-19 Vaccination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Kerentanan dan Perlindungan bagi Pengungsi Luar Negri</dc:title>
  <dc:creator>WIJAYANTI Anastasia</dc:creator>
  <cp:lastModifiedBy>WIJAYANTI Anastasia</cp:lastModifiedBy>
  <cp:revision>18</cp:revision>
  <dcterms:created xsi:type="dcterms:W3CDTF">2021-06-21T01:07:11Z</dcterms:created>
  <dcterms:modified xsi:type="dcterms:W3CDTF">2022-03-06T15:06:05Z</dcterms:modified>
</cp:coreProperties>
</file>